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_rels/.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1.xml.rels" ContentType="application/vnd.openxmlformats-package.relationships+xml"/>
  <Override PartName="/ppt/notesSlides/_rels/notesSlide17.xml.rels" ContentType="application/vnd.openxmlformats-package.relationship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3.xml.rels" ContentType="application/vnd.openxmlformats-package.relationships+xml"/>
  <Override PartName="/ppt/slides/_rels/slide8.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24.png" ContentType="image/png"/>
  <Override PartName="/ppt/media/image9.png" ContentType="image/png"/>
  <Override PartName="/ppt/media/image10.png" ContentType="image/png"/>
  <Override PartName="/ppt/media/image11.png" ContentType="image/png"/>
  <Override PartName="/ppt/media/image1.jpeg" ContentType="image/jpeg"/>
  <Override PartName="/ppt/media/image21.png" ContentType="image/png"/>
  <Override PartName="/ppt/media/image6.png" ContentType="image/png"/>
  <Override PartName="/ppt/media/image3.jpeg" ContentType="image/jpeg"/>
  <Override PartName="/ppt/media/image16.png" ContentType="image/png"/>
  <Override PartName="/ppt/media/image4.png" ContentType="image/png"/>
  <Override PartName="/ppt/media/image12.png" ContentType="image/png"/>
  <Override PartName="/ppt/media/image13.png" ContentType="image/png"/>
  <Override PartName="/ppt/media/image14.png" ContentType="image/png"/>
  <Override PartName="/ppt/media/image15.png" ContentType="image/png"/>
  <Override PartName="/ppt/media/image17.png" ContentType="image/png"/>
  <Override PartName="/ppt/media/image2.jpeg" ContentType="image/jpeg"/>
  <Override PartName="/ppt/media/image18.png" ContentType="image/png"/>
  <Override PartName="/ppt/media/image19.png" ContentType="image/png"/>
  <Override PartName="/ppt/media/image5.png" ContentType="image/png"/>
  <Override PartName="/ppt/media/image20.png" ContentType="image/png"/>
  <Override PartName="/ppt/media/image7.png" ContentType="image/png"/>
  <Override PartName="/ppt/media/image22.png" ContentType="image/png"/>
  <Override PartName="/ppt/media/image8.png" ContentType="image/png"/>
  <Override PartName="/ppt/media/image23.png" ContentType="image/png"/>
  <Override PartName="/ppt/slideLayouts/_rels/slideLayout48.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9.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x="12188825"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sldImg"/>
          </p:nvPr>
        </p:nvSpPr>
        <p:spPr>
          <a:xfrm>
            <a:off x="1107000" y="812520"/>
            <a:ext cx="5345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64"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65"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 </a:t>
            </a:r>
            <a:endParaRPr b="0" lang="en-US" sz="1400" spc="-1" strike="noStrike">
              <a:latin typeface="Times New Roman"/>
            </a:endParaRPr>
          </a:p>
        </p:txBody>
      </p:sp>
      <p:sp>
        <p:nvSpPr>
          <p:cNvPr id="166"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 </a:t>
            </a:r>
            <a:endParaRPr b="0" lang="en-US" sz="1400" spc="-1" strike="noStrike">
              <a:latin typeface="Times New Roman"/>
            </a:endParaRPr>
          </a:p>
        </p:txBody>
      </p:sp>
      <p:sp>
        <p:nvSpPr>
          <p:cNvPr id="167"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 </a:t>
            </a:r>
            <a:endParaRPr b="0" lang="en-US" sz="1400" spc="-1" strike="noStrike">
              <a:latin typeface="Times New Roman"/>
            </a:endParaRPr>
          </a:p>
        </p:txBody>
      </p:sp>
      <p:sp>
        <p:nvSpPr>
          <p:cNvPr id="168"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D88C7D61-CC59-4F7C-941C-A7F06962A238}"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1.xml"/><Relationship Id="rId4"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17.xml"/><Relationship Id="rId4"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18.xml"/><Relationship Id="rId4"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19.xml"/><Relationship Id="rId4"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body"/>
          </p:nvPr>
        </p:nvSpPr>
        <p:spPr>
          <a:xfrm>
            <a:off x="380880" y="4343400"/>
            <a:ext cx="6095160" cy="4114080"/>
          </a:xfrm>
          <a:prstGeom prst="rect">
            <a:avLst/>
          </a:prstGeom>
        </p:spPr>
        <p:txBody>
          <a:bodyPr lIns="0" rIns="0" tIns="0" bIns="0">
            <a:noAutofit/>
          </a:bodyPr>
          <a:p>
            <a:endParaRPr b="0" lang="en-US" sz="2000" spc="-1" strike="noStrike">
              <a:latin typeface="Arial"/>
            </a:endParaRPr>
          </a:p>
        </p:txBody>
      </p:sp>
      <p:sp>
        <p:nvSpPr>
          <p:cNvPr id="258" name="CustomShape 2"/>
          <p:cNvSpPr/>
          <p:nvPr/>
        </p:nvSpPr>
        <p:spPr>
          <a:xfrm>
            <a:off x="0" y="8748000"/>
            <a:ext cx="6308280" cy="39384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
                  <a:solidFill>
                    <a:srgbClr val="ffffff"/>
                  </a:solidFill>
                </a:uFill>
                <a:latin typeface="+mn-lt"/>
                <a:ea typeface="+mn-ea"/>
                <a:hlinkClick r:id="rId1"/>
              </a:rPr>
              <a:t>http://softuni.org</a:t>
            </a:r>
            <a:endParaRPr b="0" lang="en-US" sz="1000" spc="-1" strike="noStrike">
              <a:latin typeface="Arial"/>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
                  <a:solidFill>
                    <a:srgbClr val="ffffff"/>
                  </a:solidFill>
                </a:uFill>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Arial"/>
            </a:endParaRPr>
          </a:p>
        </p:txBody>
      </p:sp>
      <p:sp>
        <p:nvSpPr>
          <p:cNvPr id="259" name="CustomShape 3"/>
          <p:cNvSpPr/>
          <p:nvPr/>
        </p:nvSpPr>
        <p:spPr>
          <a:xfrm>
            <a:off x="6309000" y="8748000"/>
            <a:ext cx="546840" cy="393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F104C0A-240B-4EE2-9734-75411A1D7CB6}" type="slidenum">
              <a:rPr b="0" lang="en-US" sz="1000" spc="-1" strike="noStrike">
                <a:solidFill>
                  <a:srgbClr val="000000"/>
                </a:solidFill>
                <a:latin typeface="+mn-lt"/>
                <a:ea typeface="+mn-ea"/>
              </a:rPr>
              <a:t>&lt;number&gt;</a:t>
            </a:fld>
            <a:endParaRPr b="0" lang="en-US" sz="1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body"/>
          </p:nvPr>
        </p:nvSpPr>
        <p:spPr>
          <a:xfrm>
            <a:off x="380880" y="4343400"/>
            <a:ext cx="6095160" cy="4114080"/>
          </a:xfrm>
          <a:prstGeom prst="rect">
            <a:avLst/>
          </a:prstGeom>
        </p:spPr>
        <p:txBody>
          <a:bodyPr lIns="0" rIns="0" tIns="0" bIns="0">
            <a:noAutofit/>
          </a:bodyPr>
          <a:p>
            <a:endParaRPr b="0" lang="en-US" sz="2000" spc="-1" strike="noStrike">
              <a:latin typeface="Arial"/>
            </a:endParaRPr>
          </a:p>
        </p:txBody>
      </p:sp>
      <p:sp>
        <p:nvSpPr>
          <p:cNvPr id="261" name="CustomShape 2"/>
          <p:cNvSpPr/>
          <p:nvPr/>
        </p:nvSpPr>
        <p:spPr>
          <a:xfrm>
            <a:off x="0" y="8748000"/>
            <a:ext cx="6308280" cy="39384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
                  <a:solidFill>
                    <a:srgbClr val="ffffff"/>
                  </a:solidFill>
                </a:uFill>
                <a:latin typeface="+mn-lt"/>
                <a:ea typeface="+mn-ea"/>
                <a:hlinkClick r:id="rId1"/>
              </a:rPr>
              <a:t>http://softuni.org</a:t>
            </a:r>
            <a:endParaRPr b="0" lang="en-US" sz="1000" spc="-1" strike="noStrike">
              <a:latin typeface="Arial"/>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
                  <a:solidFill>
                    <a:srgbClr val="ffffff"/>
                  </a:solidFill>
                </a:uFill>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Arial"/>
            </a:endParaRPr>
          </a:p>
        </p:txBody>
      </p:sp>
      <p:sp>
        <p:nvSpPr>
          <p:cNvPr id="262" name="CustomShape 3"/>
          <p:cNvSpPr/>
          <p:nvPr/>
        </p:nvSpPr>
        <p:spPr>
          <a:xfrm>
            <a:off x="6309000" y="8748000"/>
            <a:ext cx="546840" cy="393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0A3F575-5217-4C82-800D-52C485DE1FB0}" type="slidenum">
              <a:rPr b="0" lang="en-US" sz="1000" spc="-1" strike="noStrike">
                <a:solidFill>
                  <a:srgbClr val="000000"/>
                </a:solidFill>
                <a:latin typeface="+mn-lt"/>
                <a:ea typeface="+mn-ea"/>
              </a:rPr>
              <a:t>&lt;number&gt;</a:t>
            </a:fld>
            <a:endParaRPr b="0" lang="en-US" sz="1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body"/>
          </p:nvPr>
        </p:nvSpPr>
        <p:spPr>
          <a:xfrm>
            <a:off x="380880" y="4343400"/>
            <a:ext cx="6095160" cy="4114080"/>
          </a:xfrm>
          <a:prstGeom prst="rect">
            <a:avLst/>
          </a:prstGeom>
        </p:spPr>
        <p:txBody>
          <a:bodyPr lIns="0" rIns="0" tIns="0" bIns="0">
            <a:noAutofit/>
          </a:bodyPr>
          <a:p>
            <a:endParaRPr b="0" lang="en-US" sz="2000" spc="-1" strike="noStrike">
              <a:latin typeface="Arial"/>
            </a:endParaRPr>
          </a:p>
        </p:txBody>
      </p:sp>
      <p:sp>
        <p:nvSpPr>
          <p:cNvPr id="264" name="CustomShape 2"/>
          <p:cNvSpPr/>
          <p:nvPr/>
        </p:nvSpPr>
        <p:spPr>
          <a:xfrm>
            <a:off x="0" y="8748000"/>
            <a:ext cx="6308280" cy="39384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
                  <a:solidFill>
                    <a:srgbClr val="ffffff"/>
                  </a:solidFill>
                </a:uFill>
                <a:latin typeface="+mn-lt"/>
                <a:ea typeface="+mn-ea"/>
                <a:hlinkClick r:id="rId1"/>
              </a:rPr>
              <a:t>http://softuni.org</a:t>
            </a:r>
            <a:endParaRPr b="0" lang="en-US" sz="1000" spc="-1" strike="noStrike">
              <a:latin typeface="Arial"/>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
                  <a:solidFill>
                    <a:srgbClr val="ffffff"/>
                  </a:solidFill>
                </a:uFill>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Arial"/>
            </a:endParaRPr>
          </a:p>
        </p:txBody>
      </p:sp>
      <p:sp>
        <p:nvSpPr>
          <p:cNvPr id="265" name="CustomShape 3"/>
          <p:cNvSpPr/>
          <p:nvPr/>
        </p:nvSpPr>
        <p:spPr>
          <a:xfrm>
            <a:off x="6309000" y="8748000"/>
            <a:ext cx="546840" cy="393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7F1E081-5344-43B6-82EF-1BF31B35D464}" type="slidenum">
              <a:rPr b="0" lang="en-US" sz="1000" spc="-1" strike="noStrike">
                <a:solidFill>
                  <a:srgbClr val="000000"/>
                </a:solidFill>
                <a:latin typeface="+mn-lt"/>
                <a:ea typeface="+mn-ea"/>
              </a:rPr>
              <a:t>&lt;number&gt;</a:t>
            </a:fld>
            <a:endParaRPr b="0" lang="en-US" sz="1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body"/>
          </p:nvPr>
        </p:nvSpPr>
        <p:spPr>
          <a:xfrm>
            <a:off x="380880" y="4343400"/>
            <a:ext cx="6095160" cy="4114080"/>
          </a:xfrm>
          <a:prstGeom prst="rect">
            <a:avLst/>
          </a:prstGeom>
        </p:spPr>
        <p:txBody>
          <a:bodyPr lIns="0" rIns="0" tIns="0" bIns="0">
            <a:noAutofit/>
          </a:bodyPr>
          <a:p>
            <a:endParaRPr b="0" lang="en-US" sz="2000" spc="-1" strike="noStrike">
              <a:latin typeface="Arial"/>
            </a:endParaRPr>
          </a:p>
        </p:txBody>
      </p:sp>
      <p:sp>
        <p:nvSpPr>
          <p:cNvPr id="267" name="CustomShape 2"/>
          <p:cNvSpPr/>
          <p:nvPr/>
        </p:nvSpPr>
        <p:spPr>
          <a:xfrm>
            <a:off x="0" y="8748000"/>
            <a:ext cx="6308280" cy="39384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
                  <a:solidFill>
                    <a:srgbClr val="ffffff"/>
                  </a:solidFill>
                </a:uFill>
                <a:latin typeface="+mn-lt"/>
                <a:ea typeface="+mn-ea"/>
                <a:hlinkClick r:id="rId1"/>
              </a:rPr>
              <a:t>http://softuni.org</a:t>
            </a:r>
            <a:endParaRPr b="0" lang="en-US" sz="1000" spc="-1" strike="noStrike">
              <a:latin typeface="Arial"/>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
                  <a:solidFill>
                    <a:srgbClr val="ffffff"/>
                  </a:solidFill>
                </a:uFill>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Arial"/>
            </a:endParaRPr>
          </a:p>
        </p:txBody>
      </p:sp>
      <p:sp>
        <p:nvSpPr>
          <p:cNvPr id="268" name="CustomShape 3"/>
          <p:cNvSpPr/>
          <p:nvPr/>
        </p:nvSpPr>
        <p:spPr>
          <a:xfrm>
            <a:off x="6309000" y="8748000"/>
            <a:ext cx="546840" cy="393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10E2D47-2377-4C20-A82B-47D1F160BF60}" type="slidenum">
              <a:rPr b="0" lang="en-US" sz="1000" spc="-1" strike="noStrike">
                <a:solidFill>
                  <a:srgbClr val="000000"/>
                </a:solidFill>
                <a:latin typeface="+mn-lt"/>
                <a:ea typeface="+mn-ea"/>
              </a:rPr>
              <a:t>&lt;number&gt;</a:t>
            </a:fld>
            <a:endParaRPr b="0" lang="en-US" sz="1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24" name="PlaceHolder 2"/>
          <p:cNvSpPr>
            <a:spLocks noGrp="1"/>
          </p:cNvSpPr>
          <p:nvPr>
            <p:ph type="body"/>
          </p:nvPr>
        </p:nvSpPr>
        <p:spPr>
          <a:xfrm>
            <a:off x="609120" y="1604520"/>
            <a:ext cx="1096956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120" y="3682080"/>
            <a:ext cx="109695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27"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120" y="3682080"/>
            <a:ext cx="535284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016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32" name="PlaceHolder 2"/>
          <p:cNvSpPr>
            <a:spLocks noGrp="1"/>
          </p:cNvSpPr>
          <p:nvPr>
            <p:ph type="body"/>
          </p:nvPr>
        </p:nvSpPr>
        <p:spPr>
          <a:xfrm>
            <a:off x="609120" y="1604520"/>
            <a:ext cx="353196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8200" y="1604520"/>
            <a:ext cx="353196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6920" y="1604520"/>
            <a:ext cx="353196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120" y="3682080"/>
            <a:ext cx="353196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8200" y="3682080"/>
            <a:ext cx="353196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6920" y="3682080"/>
            <a:ext cx="35319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41" name="PlaceHolder 2"/>
          <p:cNvSpPr>
            <a:spLocks noGrp="1"/>
          </p:cNvSpPr>
          <p:nvPr>
            <p:ph type="subTitle"/>
          </p:nvPr>
        </p:nvSpPr>
        <p:spPr>
          <a:xfrm>
            <a:off x="609120" y="1604520"/>
            <a:ext cx="1096956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43" name="PlaceHolder 2"/>
          <p:cNvSpPr>
            <a:spLocks noGrp="1"/>
          </p:cNvSpPr>
          <p:nvPr>
            <p:ph type="body"/>
          </p:nvPr>
        </p:nvSpPr>
        <p:spPr>
          <a:xfrm>
            <a:off x="609120" y="1604520"/>
            <a:ext cx="1096956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45" name="PlaceHolder 2"/>
          <p:cNvSpPr>
            <a:spLocks noGrp="1"/>
          </p:cNvSpPr>
          <p:nvPr>
            <p:ph type="body"/>
          </p:nvPr>
        </p:nvSpPr>
        <p:spPr>
          <a:xfrm>
            <a:off x="609120" y="1604520"/>
            <a:ext cx="535284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0160" y="1604520"/>
            <a:ext cx="53528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120" y="273600"/>
            <a:ext cx="1096956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50"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0160" y="1604520"/>
            <a:ext cx="535284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12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3" name="PlaceHolder 2"/>
          <p:cNvSpPr>
            <a:spLocks noGrp="1"/>
          </p:cNvSpPr>
          <p:nvPr>
            <p:ph type="subTitle"/>
          </p:nvPr>
        </p:nvSpPr>
        <p:spPr>
          <a:xfrm>
            <a:off x="609120" y="1604520"/>
            <a:ext cx="1096956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54" name="PlaceHolder 2"/>
          <p:cNvSpPr>
            <a:spLocks noGrp="1"/>
          </p:cNvSpPr>
          <p:nvPr>
            <p:ph type="body"/>
          </p:nvPr>
        </p:nvSpPr>
        <p:spPr>
          <a:xfrm>
            <a:off x="609120" y="1604520"/>
            <a:ext cx="535284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016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58"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120" y="3682080"/>
            <a:ext cx="109695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62" name="PlaceHolder 2"/>
          <p:cNvSpPr>
            <a:spLocks noGrp="1"/>
          </p:cNvSpPr>
          <p:nvPr>
            <p:ph type="body"/>
          </p:nvPr>
        </p:nvSpPr>
        <p:spPr>
          <a:xfrm>
            <a:off x="609120" y="1604520"/>
            <a:ext cx="1096956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120" y="3682080"/>
            <a:ext cx="109695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65"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120" y="3682080"/>
            <a:ext cx="535284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016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70" name="PlaceHolder 2"/>
          <p:cNvSpPr>
            <a:spLocks noGrp="1"/>
          </p:cNvSpPr>
          <p:nvPr>
            <p:ph type="body"/>
          </p:nvPr>
        </p:nvSpPr>
        <p:spPr>
          <a:xfrm>
            <a:off x="609120" y="1604520"/>
            <a:ext cx="353196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8200" y="1604520"/>
            <a:ext cx="353196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6920" y="1604520"/>
            <a:ext cx="353196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120" y="3682080"/>
            <a:ext cx="353196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8200" y="3682080"/>
            <a:ext cx="353196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6920" y="3682080"/>
            <a:ext cx="35319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79" name="PlaceHolder 2"/>
          <p:cNvSpPr>
            <a:spLocks noGrp="1"/>
          </p:cNvSpPr>
          <p:nvPr>
            <p:ph type="subTitle"/>
          </p:nvPr>
        </p:nvSpPr>
        <p:spPr>
          <a:xfrm>
            <a:off x="609120" y="1604520"/>
            <a:ext cx="1096956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81" name="PlaceHolder 2"/>
          <p:cNvSpPr>
            <a:spLocks noGrp="1"/>
          </p:cNvSpPr>
          <p:nvPr>
            <p:ph type="body"/>
          </p:nvPr>
        </p:nvSpPr>
        <p:spPr>
          <a:xfrm>
            <a:off x="609120" y="1604520"/>
            <a:ext cx="1096956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83" name="PlaceHolder 2"/>
          <p:cNvSpPr>
            <a:spLocks noGrp="1"/>
          </p:cNvSpPr>
          <p:nvPr>
            <p:ph type="body"/>
          </p:nvPr>
        </p:nvSpPr>
        <p:spPr>
          <a:xfrm>
            <a:off x="609120" y="1604520"/>
            <a:ext cx="5352840" cy="39772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6230160" y="1604520"/>
            <a:ext cx="53528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5" name="PlaceHolder 2"/>
          <p:cNvSpPr>
            <a:spLocks noGrp="1"/>
          </p:cNvSpPr>
          <p:nvPr>
            <p:ph type="body"/>
          </p:nvPr>
        </p:nvSpPr>
        <p:spPr>
          <a:xfrm>
            <a:off x="609120" y="1604520"/>
            <a:ext cx="1096956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120" y="273600"/>
            <a:ext cx="1096956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88"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6230160" y="1604520"/>
            <a:ext cx="5352840" cy="39772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60912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92" name="PlaceHolder 2"/>
          <p:cNvSpPr>
            <a:spLocks noGrp="1"/>
          </p:cNvSpPr>
          <p:nvPr>
            <p:ph type="body"/>
          </p:nvPr>
        </p:nvSpPr>
        <p:spPr>
          <a:xfrm>
            <a:off x="609120" y="1604520"/>
            <a:ext cx="535284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623016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96"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609120" y="3682080"/>
            <a:ext cx="109695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100" name="PlaceHolder 2"/>
          <p:cNvSpPr>
            <a:spLocks noGrp="1"/>
          </p:cNvSpPr>
          <p:nvPr>
            <p:ph type="body"/>
          </p:nvPr>
        </p:nvSpPr>
        <p:spPr>
          <a:xfrm>
            <a:off x="609120" y="1604520"/>
            <a:ext cx="1096956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609120" y="3682080"/>
            <a:ext cx="109695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103"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609120" y="3682080"/>
            <a:ext cx="5352840" cy="189684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623016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108" name="PlaceHolder 2"/>
          <p:cNvSpPr>
            <a:spLocks noGrp="1"/>
          </p:cNvSpPr>
          <p:nvPr>
            <p:ph type="body"/>
          </p:nvPr>
        </p:nvSpPr>
        <p:spPr>
          <a:xfrm>
            <a:off x="609120" y="1604520"/>
            <a:ext cx="353196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4318200" y="1604520"/>
            <a:ext cx="353196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8026920" y="1604520"/>
            <a:ext cx="3531960" cy="189684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609120" y="3682080"/>
            <a:ext cx="3531960" cy="189684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4318200" y="3682080"/>
            <a:ext cx="3531960" cy="189684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8026920" y="3682080"/>
            <a:ext cx="35319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128" name="PlaceHolder 2"/>
          <p:cNvSpPr>
            <a:spLocks noGrp="1"/>
          </p:cNvSpPr>
          <p:nvPr>
            <p:ph type="subTitle"/>
          </p:nvPr>
        </p:nvSpPr>
        <p:spPr>
          <a:xfrm>
            <a:off x="609120" y="1604520"/>
            <a:ext cx="1096956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130" name="PlaceHolder 2"/>
          <p:cNvSpPr>
            <a:spLocks noGrp="1"/>
          </p:cNvSpPr>
          <p:nvPr>
            <p:ph type="body"/>
          </p:nvPr>
        </p:nvSpPr>
        <p:spPr>
          <a:xfrm>
            <a:off x="609120" y="1604520"/>
            <a:ext cx="1096956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7" name="PlaceHolder 2"/>
          <p:cNvSpPr>
            <a:spLocks noGrp="1"/>
          </p:cNvSpPr>
          <p:nvPr>
            <p:ph type="body"/>
          </p:nvPr>
        </p:nvSpPr>
        <p:spPr>
          <a:xfrm>
            <a:off x="609120" y="1604520"/>
            <a:ext cx="535284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0160" y="1604520"/>
            <a:ext cx="53528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132" name="PlaceHolder 2"/>
          <p:cNvSpPr>
            <a:spLocks noGrp="1"/>
          </p:cNvSpPr>
          <p:nvPr>
            <p:ph type="body"/>
          </p:nvPr>
        </p:nvSpPr>
        <p:spPr>
          <a:xfrm>
            <a:off x="609120" y="1604520"/>
            <a:ext cx="5352840" cy="3977280"/>
          </a:xfrm>
          <a:prstGeom prst="rect">
            <a:avLst/>
          </a:prstGeom>
        </p:spPr>
        <p:txBody>
          <a:bodyPr lIns="0" rIns="0" tIns="0" bIns="0">
            <a:normAutofit/>
          </a:bodyPr>
          <a:p>
            <a:endParaRPr b="0" lang="en-US" sz="3200" spc="-1" strike="noStrike">
              <a:latin typeface="Arial"/>
            </a:endParaRPr>
          </a:p>
        </p:txBody>
      </p:sp>
      <p:sp>
        <p:nvSpPr>
          <p:cNvPr id="133" name="PlaceHolder 3"/>
          <p:cNvSpPr>
            <a:spLocks noGrp="1"/>
          </p:cNvSpPr>
          <p:nvPr>
            <p:ph type="body"/>
          </p:nvPr>
        </p:nvSpPr>
        <p:spPr>
          <a:xfrm>
            <a:off x="6230160" y="1604520"/>
            <a:ext cx="53528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609120" y="273600"/>
            <a:ext cx="1096956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137"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138" name="PlaceHolder 3"/>
          <p:cNvSpPr>
            <a:spLocks noGrp="1"/>
          </p:cNvSpPr>
          <p:nvPr>
            <p:ph type="body"/>
          </p:nvPr>
        </p:nvSpPr>
        <p:spPr>
          <a:xfrm>
            <a:off x="6230160" y="1604520"/>
            <a:ext cx="5352840" cy="3977280"/>
          </a:xfrm>
          <a:prstGeom prst="rect">
            <a:avLst/>
          </a:prstGeom>
        </p:spPr>
        <p:txBody>
          <a:bodyPr lIns="0" rIns="0" tIns="0" bIns="0">
            <a:normAutofit/>
          </a:bodyPr>
          <a:p>
            <a:endParaRPr b="0" lang="en-US" sz="3200" spc="-1" strike="noStrike">
              <a:latin typeface="Arial"/>
            </a:endParaRPr>
          </a:p>
        </p:txBody>
      </p:sp>
      <p:sp>
        <p:nvSpPr>
          <p:cNvPr id="139" name="PlaceHolder 4"/>
          <p:cNvSpPr>
            <a:spLocks noGrp="1"/>
          </p:cNvSpPr>
          <p:nvPr>
            <p:ph type="body"/>
          </p:nvPr>
        </p:nvSpPr>
        <p:spPr>
          <a:xfrm>
            <a:off x="60912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141" name="PlaceHolder 2"/>
          <p:cNvSpPr>
            <a:spLocks noGrp="1"/>
          </p:cNvSpPr>
          <p:nvPr>
            <p:ph type="body"/>
          </p:nvPr>
        </p:nvSpPr>
        <p:spPr>
          <a:xfrm>
            <a:off x="609120" y="1604520"/>
            <a:ext cx="5352840" cy="397728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623016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145"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146"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147" name="PlaceHolder 4"/>
          <p:cNvSpPr>
            <a:spLocks noGrp="1"/>
          </p:cNvSpPr>
          <p:nvPr>
            <p:ph type="body"/>
          </p:nvPr>
        </p:nvSpPr>
        <p:spPr>
          <a:xfrm>
            <a:off x="609120" y="3682080"/>
            <a:ext cx="109695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149" name="PlaceHolder 2"/>
          <p:cNvSpPr>
            <a:spLocks noGrp="1"/>
          </p:cNvSpPr>
          <p:nvPr>
            <p:ph type="body"/>
          </p:nvPr>
        </p:nvSpPr>
        <p:spPr>
          <a:xfrm>
            <a:off x="609120" y="1604520"/>
            <a:ext cx="10969560" cy="1896840"/>
          </a:xfrm>
          <a:prstGeom prst="rect">
            <a:avLst/>
          </a:prstGeom>
        </p:spPr>
        <p:txBody>
          <a:bodyPr lIns="0" rIns="0" tIns="0" bIns="0">
            <a:normAutofit/>
          </a:bodyPr>
          <a:p>
            <a:endParaRPr b="0" lang="en-US" sz="3200" spc="-1" strike="noStrike">
              <a:latin typeface="Arial"/>
            </a:endParaRPr>
          </a:p>
        </p:txBody>
      </p:sp>
      <p:sp>
        <p:nvSpPr>
          <p:cNvPr id="150" name="PlaceHolder 3"/>
          <p:cNvSpPr>
            <a:spLocks noGrp="1"/>
          </p:cNvSpPr>
          <p:nvPr>
            <p:ph type="body"/>
          </p:nvPr>
        </p:nvSpPr>
        <p:spPr>
          <a:xfrm>
            <a:off x="609120" y="3682080"/>
            <a:ext cx="109695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152"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153"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154" name="PlaceHolder 4"/>
          <p:cNvSpPr>
            <a:spLocks noGrp="1"/>
          </p:cNvSpPr>
          <p:nvPr>
            <p:ph type="body"/>
          </p:nvPr>
        </p:nvSpPr>
        <p:spPr>
          <a:xfrm>
            <a:off x="609120" y="3682080"/>
            <a:ext cx="5352840" cy="1896840"/>
          </a:xfrm>
          <a:prstGeom prst="rect">
            <a:avLst/>
          </a:prstGeom>
        </p:spPr>
        <p:txBody>
          <a:bodyPr lIns="0" rIns="0" tIns="0" bIns="0">
            <a:normAutofit/>
          </a:bodyPr>
          <a:p>
            <a:endParaRPr b="0" lang="en-US" sz="3200" spc="-1" strike="noStrike">
              <a:latin typeface="Arial"/>
            </a:endParaRPr>
          </a:p>
        </p:txBody>
      </p:sp>
      <p:sp>
        <p:nvSpPr>
          <p:cNvPr id="155" name="PlaceHolder 5"/>
          <p:cNvSpPr>
            <a:spLocks noGrp="1"/>
          </p:cNvSpPr>
          <p:nvPr>
            <p:ph type="body"/>
          </p:nvPr>
        </p:nvSpPr>
        <p:spPr>
          <a:xfrm>
            <a:off x="623016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157" name="PlaceHolder 2"/>
          <p:cNvSpPr>
            <a:spLocks noGrp="1"/>
          </p:cNvSpPr>
          <p:nvPr>
            <p:ph type="body"/>
          </p:nvPr>
        </p:nvSpPr>
        <p:spPr>
          <a:xfrm>
            <a:off x="609120" y="1604520"/>
            <a:ext cx="3531960" cy="1896840"/>
          </a:xfrm>
          <a:prstGeom prst="rect">
            <a:avLst/>
          </a:prstGeom>
        </p:spPr>
        <p:txBody>
          <a:bodyPr lIns="0" rIns="0" tIns="0" bIns="0">
            <a:normAutofit/>
          </a:bodyPr>
          <a:p>
            <a:endParaRPr b="0" lang="en-US" sz="3200" spc="-1" strike="noStrike">
              <a:latin typeface="Arial"/>
            </a:endParaRPr>
          </a:p>
        </p:txBody>
      </p:sp>
      <p:sp>
        <p:nvSpPr>
          <p:cNvPr id="158" name="PlaceHolder 3"/>
          <p:cNvSpPr>
            <a:spLocks noGrp="1"/>
          </p:cNvSpPr>
          <p:nvPr>
            <p:ph type="body"/>
          </p:nvPr>
        </p:nvSpPr>
        <p:spPr>
          <a:xfrm>
            <a:off x="4318200" y="1604520"/>
            <a:ext cx="3531960" cy="1896840"/>
          </a:xfrm>
          <a:prstGeom prst="rect">
            <a:avLst/>
          </a:prstGeom>
        </p:spPr>
        <p:txBody>
          <a:bodyPr lIns="0" rIns="0" tIns="0" bIns="0">
            <a:normAutofit/>
          </a:bodyPr>
          <a:p>
            <a:endParaRPr b="0" lang="en-US" sz="3200" spc="-1" strike="noStrike">
              <a:latin typeface="Arial"/>
            </a:endParaRPr>
          </a:p>
        </p:txBody>
      </p:sp>
      <p:sp>
        <p:nvSpPr>
          <p:cNvPr id="159" name="PlaceHolder 4"/>
          <p:cNvSpPr>
            <a:spLocks noGrp="1"/>
          </p:cNvSpPr>
          <p:nvPr>
            <p:ph type="body"/>
          </p:nvPr>
        </p:nvSpPr>
        <p:spPr>
          <a:xfrm>
            <a:off x="8026920" y="1604520"/>
            <a:ext cx="3531960" cy="1896840"/>
          </a:xfrm>
          <a:prstGeom prst="rect">
            <a:avLst/>
          </a:prstGeom>
        </p:spPr>
        <p:txBody>
          <a:bodyPr lIns="0" rIns="0" tIns="0" bIns="0">
            <a:normAutofit/>
          </a:bodyPr>
          <a:p>
            <a:endParaRPr b="0" lang="en-US" sz="3200" spc="-1" strike="noStrike">
              <a:latin typeface="Arial"/>
            </a:endParaRPr>
          </a:p>
        </p:txBody>
      </p:sp>
      <p:sp>
        <p:nvSpPr>
          <p:cNvPr id="160" name="PlaceHolder 5"/>
          <p:cNvSpPr>
            <a:spLocks noGrp="1"/>
          </p:cNvSpPr>
          <p:nvPr>
            <p:ph type="body"/>
          </p:nvPr>
        </p:nvSpPr>
        <p:spPr>
          <a:xfrm>
            <a:off x="609120" y="3682080"/>
            <a:ext cx="3531960" cy="1896840"/>
          </a:xfrm>
          <a:prstGeom prst="rect">
            <a:avLst/>
          </a:prstGeom>
        </p:spPr>
        <p:txBody>
          <a:bodyPr lIns="0" rIns="0" tIns="0" bIns="0">
            <a:normAutofit/>
          </a:bodyPr>
          <a:p>
            <a:endParaRPr b="0" lang="en-US" sz="3200" spc="-1" strike="noStrike">
              <a:latin typeface="Arial"/>
            </a:endParaRPr>
          </a:p>
        </p:txBody>
      </p:sp>
      <p:sp>
        <p:nvSpPr>
          <p:cNvPr id="161" name="PlaceHolder 6"/>
          <p:cNvSpPr>
            <a:spLocks noGrp="1"/>
          </p:cNvSpPr>
          <p:nvPr>
            <p:ph type="body"/>
          </p:nvPr>
        </p:nvSpPr>
        <p:spPr>
          <a:xfrm>
            <a:off x="4318200" y="3682080"/>
            <a:ext cx="3531960" cy="1896840"/>
          </a:xfrm>
          <a:prstGeom prst="rect">
            <a:avLst/>
          </a:prstGeom>
        </p:spPr>
        <p:txBody>
          <a:bodyPr lIns="0" rIns="0" tIns="0" bIns="0">
            <a:normAutofit/>
          </a:bodyPr>
          <a:p>
            <a:endParaRPr b="0" lang="en-US" sz="3200" spc="-1" strike="noStrike">
              <a:latin typeface="Arial"/>
            </a:endParaRPr>
          </a:p>
        </p:txBody>
      </p:sp>
      <p:sp>
        <p:nvSpPr>
          <p:cNvPr id="162" name="PlaceHolder 7"/>
          <p:cNvSpPr>
            <a:spLocks noGrp="1"/>
          </p:cNvSpPr>
          <p:nvPr>
            <p:ph type="body"/>
          </p:nvPr>
        </p:nvSpPr>
        <p:spPr>
          <a:xfrm>
            <a:off x="8026920" y="3682080"/>
            <a:ext cx="353196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120" y="273600"/>
            <a:ext cx="1096956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12"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0160" y="1604520"/>
            <a:ext cx="535284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12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16" name="PlaceHolder 2"/>
          <p:cNvSpPr>
            <a:spLocks noGrp="1"/>
          </p:cNvSpPr>
          <p:nvPr>
            <p:ph type="body"/>
          </p:nvPr>
        </p:nvSpPr>
        <p:spPr>
          <a:xfrm>
            <a:off x="609120" y="1604520"/>
            <a:ext cx="535284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0160" y="3682080"/>
            <a:ext cx="53528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en-US" sz="4400" spc="-1" strike="noStrike">
              <a:latin typeface="Arial"/>
            </a:endParaRPr>
          </a:p>
        </p:txBody>
      </p:sp>
      <p:sp>
        <p:nvSpPr>
          <p:cNvPr id="20" name="PlaceHolder 2"/>
          <p:cNvSpPr>
            <a:spLocks noGrp="1"/>
          </p:cNvSpPr>
          <p:nvPr>
            <p:ph type="body"/>
          </p:nvPr>
        </p:nvSpPr>
        <p:spPr>
          <a:xfrm>
            <a:off x="609120" y="1604520"/>
            <a:ext cx="535284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0160" y="1604520"/>
            <a:ext cx="535284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120" y="3682080"/>
            <a:ext cx="1096956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609120" y="1604520"/>
            <a:ext cx="1096956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120" y="1604520"/>
            <a:ext cx="1096956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188640" y="40320"/>
            <a:ext cx="9576720" cy="1110240"/>
          </a:xfrm>
          <a:prstGeom prst="rect">
            <a:avLst/>
          </a:prstGeom>
        </p:spPr>
        <p:txBody>
          <a:bodyPr lIns="0" rIns="0" tIns="0" bIns="0" anchor="ctr">
            <a:noAutofit/>
          </a:bodyPr>
          <a:p>
            <a:pPr algn="ctr"/>
            <a:endParaRPr b="0" lang="en-US" sz="4400" spc="-1" strike="noStrike">
              <a:latin typeface="Arial"/>
            </a:endParaRPr>
          </a:p>
        </p:txBody>
      </p:sp>
      <p:sp>
        <p:nvSpPr>
          <p:cNvPr id="77" name="PlaceHolder 2"/>
          <p:cNvSpPr>
            <a:spLocks noGrp="1"/>
          </p:cNvSpPr>
          <p:nvPr>
            <p:ph type="body"/>
          </p:nvPr>
        </p:nvSpPr>
        <p:spPr>
          <a:xfrm>
            <a:off x="190440" y="1151280"/>
            <a:ext cx="11804040" cy="55695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14" name="CustomShape 1"/>
          <p:cNvSpPr/>
          <p:nvPr/>
        </p:nvSpPr>
        <p:spPr>
          <a:xfrm rot="322800">
            <a:off x="10053720" y="2253960"/>
            <a:ext cx="327240" cy="3945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1" lang="en-US" sz="2000" spc="-1" strike="noStrike">
                <a:solidFill>
                  <a:srgbClr val="603a14"/>
                </a:solidFill>
                <a:latin typeface="Calibri"/>
                <a:ea typeface="DejaVu Sans"/>
              </a:rPr>
              <a:t>?</a:t>
            </a:r>
            <a:endParaRPr b="0" lang="en-US" sz="2000" spc="-1" strike="noStrike">
              <a:latin typeface="Arial"/>
            </a:endParaRPr>
          </a:p>
        </p:txBody>
      </p:sp>
      <p:sp>
        <p:nvSpPr>
          <p:cNvPr id="115" name="CustomShape 2"/>
          <p:cNvSpPr/>
          <p:nvPr/>
        </p:nvSpPr>
        <p:spPr>
          <a:xfrm rot="20630400">
            <a:off x="7554600" y="4340520"/>
            <a:ext cx="327240" cy="39528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1" lang="en-US" sz="2000" spc="-1" strike="noStrike">
                <a:solidFill>
                  <a:srgbClr val="603a14"/>
                </a:solidFill>
                <a:latin typeface="Calibri"/>
                <a:ea typeface="DejaVu Sans"/>
              </a:rPr>
              <a:t>?</a:t>
            </a:r>
            <a:endParaRPr b="0" lang="en-US" sz="2000" spc="-1" strike="noStrike">
              <a:latin typeface="Arial"/>
            </a:endParaRPr>
          </a:p>
        </p:txBody>
      </p:sp>
      <p:sp>
        <p:nvSpPr>
          <p:cNvPr id="116" name="CustomShape 3"/>
          <p:cNvSpPr/>
          <p:nvPr/>
        </p:nvSpPr>
        <p:spPr>
          <a:xfrm>
            <a:off x="11497680" y="4679640"/>
            <a:ext cx="259920" cy="27252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1200" spc="-1" strike="noStrike">
                <a:solidFill>
                  <a:srgbClr val="603a14"/>
                </a:solidFill>
                <a:latin typeface="Calibri"/>
                <a:ea typeface="DejaVu Sans"/>
              </a:rPr>
              <a:t>?</a:t>
            </a:r>
            <a:endParaRPr b="0" lang="en-US" sz="1200" spc="-1" strike="noStrike">
              <a:latin typeface="Arial"/>
            </a:endParaRPr>
          </a:p>
        </p:txBody>
      </p:sp>
      <p:sp>
        <p:nvSpPr>
          <p:cNvPr id="117" name="CustomShape 4"/>
          <p:cNvSpPr/>
          <p:nvPr/>
        </p:nvSpPr>
        <p:spPr>
          <a:xfrm rot="20971200">
            <a:off x="6090840" y="6108480"/>
            <a:ext cx="273600" cy="30348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1400" spc="-1" strike="noStrike">
                <a:solidFill>
                  <a:srgbClr val="603a14"/>
                </a:solidFill>
                <a:latin typeface="Calibri"/>
                <a:ea typeface="DejaVu Sans"/>
              </a:rPr>
              <a:t>?</a:t>
            </a:r>
            <a:endParaRPr b="0" lang="en-US" sz="1400" spc="-1" strike="noStrike">
              <a:latin typeface="Arial"/>
            </a:endParaRPr>
          </a:p>
        </p:txBody>
      </p:sp>
      <p:sp>
        <p:nvSpPr>
          <p:cNvPr id="118" name="CustomShape 5"/>
          <p:cNvSpPr/>
          <p:nvPr/>
        </p:nvSpPr>
        <p:spPr>
          <a:xfrm rot="568800">
            <a:off x="9145440" y="4032720"/>
            <a:ext cx="311760" cy="3639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1" lang="en-US" sz="1800" spc="-1" strike="noStrike">
                <a:solidFill>
                  <a:srgbClr val="603a14"/>
                </a:solidFill>
                <a:latin typeface="Calibri"/>
                <a:ea typeface="DejaVu Sans"/>
              </a:rPr>
              <a:t>?</a:t>
            </a:r>
            <a:endParaRPr b="0" lang="en-US" sz="1800" spc="-1" strike="noStrike">
              <a:latin typeface="Arial"/>
            </a:endParaRPr>
          </a:p>
        </p:txBody>
      </p:sp>
      <p:sp>
        <p:nvSpPr>
          <p:cNvPr id="119" name="CustomShape 6"/>
          <p:cNvSpPr/>
          <p:nvPr/>
        </p:nvSpPr>
        <p:spPr>
          <a:xfrm rot="219600">
            <a:off x="7032240" y="2560320"/>
            <a:ext cx="356040" cy="45540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1" lang="en-US" sz="2400" spc="-1" strike="noStrike">
                <a:solidFill>
                  <a:srgbClr val="603a14"/>
                </a:solidFill>
                <a:latin typeface="Calibri"/>
                <a:ea typeface="DejaVu Sans"/>
              </a:rPr>
              <a:t>?</a:t>
            </a:r>
            <a:endParaRPr b="0" lang="en-US" sz="2400" spc="-1" strike="noStrike">
              <a:latin typeface="Arial"/>
            </a:endParaRPr>
          </a:p>
        </p:txBody>
      </p:sp>
      <p:sp>
        <p:nvSpPr>
          <p:cNvPr id="120" name="CustomShape 7"/>
          <p:cNvSpPr/>
          <p:nvPr/>
        </p:nvSpPr>
        <p:spPr>
          <a:xfrm rot="20972400">
            <a:off x="11751120" y="2320200"/>
            <a:ext cx="273600" cy="30348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1400" spc="-1" strike="noStrike">
                <a:solidFill>
                  <a:srgbClr val="603a14"/>
                </a:solidFill>
                <a:latin typeface="Calibri"/>
                <a:ea typeface="DejaVu Sans"/>
              </a:rPr>
              <a:t>?</a:t>
            </a:r>
            <a:endParaRPr b="0" lang="en-US" sz="1400" spc="-1" strike="noStrike">
              <a:latin typeface="Arial"/>
            </a:endParaRPr>
          </a:p>
        </p:txBody>
      </p:sp>
      <p:sp>
        <p:nvSpPr>
          <p:cNvPr id="121" name="CustomShape 8"/>
          <p:cNvSpPr/>
          <p:nvPr/>
        </p:nvSpPr>
        <p:spPr>
          <a:xfrm rot="562200">
            <a:off x="11772000" y="3447720"/>
            <a:ext cx="259920" cy="2721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1200" spc="-1" strike="noStrike">
                <a:solidFill>
                  <a:srgbClr val="603a14"/>
                </a:solidFill>
                <a:latin typeface="Calibri"/>
                <a:ea typeface="DejaVu Sans"/>
              </a:rPr>
              <a:t>?</a:t>
            </a:r>
            <a:endParaRPr b="0" lang="en-US" sz="1200" spc="-1" strike="noStrike">
              <a:latin typeface="Arial"/>
            </a:endParaRPr>
          </a:p>
        </p:txBody>
      </p:sp>
      <p:sp>
        <p:nvSpPr>
          <p:cNvPr id="122" name="CustomShape 9"/>
          <p:cNvSpPr/>
          <p:nvPr/>
        </p:nvSpPr>
        <p:spPr>
          <a:xfrm rot="571200">
            <a:off x="11134080" y="5626440"/>
            <a:ext cx="273600" cy="3027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1400" spc="-1" strike="noStrike">
                <a:solidFill>
                  <a:srgbClr val="603a14"/>
                </a:solidFill>
                <a:latin typeface="Calibri"/>
                <a:ea typeface="DejaVu Sans"/>
              </a:rPr>
              <a:t>?</a:t>
            </a:r>
            <a:endParaRPr b="0" lang="en-US" sz="1400" spc="-1" strike="noStrike">
              <a:latin typeface="Arial"/>
            </a:endParaRPr>
          </a:p>
        </p:txBody>
      </p:sp>
      <p:sp>
        <p:nvSpPr>
          <p:cNvPr id="123" name="CustomShape 10"/>
          <p:cNvSpPr/>
          <p:nvPr/>
        </p:nvSpPr>
        <p:spPr>
          <a:xfrm rot="20949600">
            <a:off x="2942280" y="3237840"/>
            <a:ext cx="4540320" cy="947520"/>
          </a:xfrm>
          <a:prstGeom prst="rect">
            <a:avLst/>
          </a:prstGeom>
          <a:noFill/>
          <a:ln>
            <a:noFill/>
          </a:ln>
        </p:spPr>
        <p:style>
          <a:lnRef idx="0"/>
          <a:fillRef idx="0"/>
          <a:effectRef idx="0"/>
          <a:fontRef idx="minor"/>
        </p:style>
        <p:txBody>
          <a:bodyPr wrap="none" lIns="0" rIns="0" tIns="0" bIns="0" anchor="ctr">
            <a:noAutofit/>
          </a:bodyPr>
          <a:p>
            <a:pPr algn="ctr">
              <a:lnSpc>
                <a:spcPct val="100000"/>
              </a:lnSpc>
            </a:pPr>
            <a:r>
              <a:rPr b="1" lang="en-US" sz="6600" spc="-1" strike="noStrike">
                <a:solidFill>
                  <a:srgbClr val="f3be60"/>
                </a:solidFill>
                <a:latin typeface="Calibri"/>
                <a:ea typeface="DejaVu Sans"/>
              </a:rPr>
              <a:t>Въпроси?</a:t>
            </a:r>
            <a:endParaRPr b="0" lang="en-US" sz="6600" spc="-1" strike="noStrike">
              <a:latin typeface="Arial"/>
            </a:endParaRPr>
          </a:p>
        </p:txBody>
      </p:sp>
      <p:pic>
        <p:nvPicPr>
          <p:cNvPr id="124" name="Picture 17" descr=""/>
          <p:cNvPicPr/>
          <p:nvPr/>
        </p:nvPicPr>
        <p:blipFill>
          <a:blip r:embed="rId3"/>
          <a:stretch/>
        </p:blipFill>
        <p:spPr>
          <a:xfrm rot="20967600">
            <a:off x="503640" y="2017440"/>
            <a:ext cx="2848680" cy="3304800"/>
          </a:xfrm>
          <a:prstGeom prst="rect">
            <a:avLst/>
          </a:prstGeom>
          <a:ln>
            <a:noFill/>
          </a:ln>
        </p:spPr>
      </p:pic>
      <p:sp>
        <p:nvSpPr>
          <p:cNvPr id="125" name="PlaceHolder 11"/>
          <p:cNvSpPr>
            <a:spLocks noGrp="1"/>
          </p:cNvSpPr>
          <p:nvPr>
            <p:ph type="title"/>
          </p:nvPr>
        </p:nvSpPr>
        <p:spPr>
          <a:xfrm>
            <a:off x="609120" y="273600"/>
            <a:ext cx="1096956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6" name="PlaceHolder 12"/>
          <p:cNvSpPr>
            <a:spLocks noGrp="1"/>
          </p:cNvSpPr>
          <p:nvPr>
            <p:ph type="body"/>
          </p:nvPr>
        </p:nvSpPr>
        <p:spPr>
          <a:xfrm>
            <a:off x="609120" y="1604520"/>
            <a:ext cx="1096956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hyperlink" Target="https://it-kariera.mon.bg/e-learning/" TargetMode="External"/><Relationship Id="rId4" Type="http://schemas.openxmlformats.org/officeDocument/2006/relationships/image" Target="../media/image7.png"/><Relationship Id="rId5" Type="http://schemas.openxmlformats.org/officeDocument/2006/relationships/slideLayout" Target="../slideLayouts/slideLayout2.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hyperlink" Target="https://it-kariera.mon.bg/e-learning/" TargetMode="External"/><Relationship Id="rId2" Type="http://schemas.openxmlformats.org/officeDocument/2006/relationships/slideLayout" Target="../slideLayouts/slideLayout37.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hyperlink" Target="http://creativecommons.org/licenses/by-nc-sa/4.0/" TargetMode="External"/><Relationship Id="rId2" Type="http://schemas.openxmlformats.org/officeDocument/2006/relationships/hyperlink" Target="http://creativecommons.org/licenses/by-nc-sa/4.0/" TargetMode="External"/><Relationship Id="rId3" Type="http://schemas.openxmlformats.org/officeDocument/2006/relationships/hyperlink" Target="http://creativecommons.org/licenses/by-nc-sa/4.0/" TargetMode="External"/><Relationship Id="rId4" Type="http://schemas.openxmlformats.org/officeDocument/2006/relationships/image" Target="../media/image24.png"/><Relationship Id="rId5" Type="http://schemas.openxmlformats.org/officeDocument/2006/relationships/slideLayout" Target="../slideLayouts/slideLayout13.xml"/><Relationship Id="rId6"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912960" y="457200"/>
            <a:ext cx="10576440" cy="787320"/>
          </a:xfrm>
          <a:prstGeom prst="rect">
            <a:avLst/>
          </a:prstGeom>
          <a:noFill/>
          <a:ln>
            <a:noFill/>
          </a:ln>
        </p:spPr>
        <p:style>
          <a:lnRef idx="0"/>
          <a:fillRef idx="0"/>
          <a:effectRef idx="0"/>
          <a:fontRef idx="minor"/>
        </p:style>
        <p:txBody>
          <a:bodyPr lIns="0" rIns="0" tIns="0" bIns="0" anchor="ctr">
            <a:noAutofit/>
          </a:bodyPr>
          <a:p>
            <a:pPr algn="r">
              <a:lnSpc>
                <a:spcPct val="100000"/>
              </a:lnSpc>
            </a:pPr>
            <a:r>
              <a:rPr b="1" lang="en-US" sz="4800" spc="-1" strike="noStrike">
                <a:solidFill>
                  <a:srgbClr val="f6d18e"/>
                </a:solidFill>
                <a:latin typeface="Calibri"/>
              </a:rPr>
              <a:t>Запознаване с ардуино и емулатора</a:t>
            </a:r>
            <a:endParaRPr b="0" lang="en-US" sz="4800" spc="-1" strike="noStrike">
              <a:latin typeface="Arial"/>
            </a:endParaRPr>
          </a:p>
        </p:txBody>
      </p:sp>
      <p:sp>
        <p:nvSpPr>
          <p:cNvPr id="170" name="CustomShape 2"/>
          <p:cNvSpPr/>
          <p:nvPr/>
        </p:nvSpPr>
        <p:spPr>
          <a:xfrm>
            <a:off x="3579840" y="1554120"/>
            <a:ext cx="7909560" cy="803160"/>
          </a:xfrm>
          <a:prstGeom prst="rect">
            <a:avLst/>
          </a:prstGeom>
          <a:noFill/>
          <a:ln>
            <a:noFill/>
          </a:ln>
        </p:spPr>
        <p:style>
          <a:lnRef idx="0"/>
          <a:fillRef idx="0"/>
          <a:effectRef idx="0"/>
          <a:fontRef idx="minor"/>
        </p:style>
        <p:txBody>
          <a:bodyPr lIns="0" rIns="0" tIns="0" bIns="0">
            <a:noAutofit/>
          </a:bodyPr>
          <a:p>
            <a:pPr algn="r">
              <a:lnSpc>
                <a:spcPct val="100000"/>
              </a:lnSpc>
            </a:pPr>
            <a:r>
              <a:rPr b="0" lang="en-US" sz="4000" spc="197" strike="noStrike">
                <a:solidFill>
                  <a:srgbClr val="f0a22e"/>
                </a:solidFill>
                <a:latin typeface="Calibri"/>
              </a:rPr>
              <a:t>Електроника</a:t>
            </a:r>
            <a:endParaRPr b="0" lang="en-US" sz="4000" spc="-1" strike="noStrike">
              <a:latin typeface="Arial"/>
            </a:endParaRPr>
          </a:p>
        </p:txBody>
      </p:sp>
      <p:pic>
        <p:nvPicPr>
          <p:cNvPr id="171" name="Picture 17" descr=""/>
          <p:cNvPicPr/>
          <p:nvPr/>
        </p:nvPicPr>
        <p:blipFill>
          <a:blip r:embed="rId1"/>
          <a:stretch/>
        </p:blipFill>
        <p:spPr>
          <a:xfrm>
            <a:off x="5804280" y="3583440"/>
            <a:ext cx="1828800" cy="2006280"/>
          </a:xfrm>
          <a:prstGeom prst="rect">
            <a:avLst/>
          </a:prstGeom>
          <a:ln>
            <a:noFill/>
          </a:ln>
        </p:spPr>
      </p:pic>
      <p:pic>
        <p:nvPicPr>
          <p:cNvPr id="172" name="Picture 4" descr=""/>
          <p:cNvPicPr/>
          <p:nvPr/>
        </p:nvPicPr>
        <p:blipFill>
          <a:blip r:embed="rId2"/>
          <a:stretch/>
        </p:blipFill>
        <p:spPr>
          <a:xfrm>
            <a:off x="760320" y="4035600"/>
            <a:ext cx="2174760" cy="760320"/>
          </a:xfrm>
          <a:prstGeom prst="rect">
            <a:avLst/>
          </a:prstGeom>
          <a:ln>
            <a:solidFill>
              <a:srgbClr val="376092">
                <a:alpha val="50000"/>
              </a:srgbClr>
            </a:solidFill>
          </a:ln>
        </p:spPr>
      </p:pic>
      <p:sp>
        <p:nvSpPr>
          <p:cNvPr id="173" name="CustomShape 3"/>
          <p:cNvSpPr/>
          <p:nvPr/>
        </p:nvSpPr>
        <p:spPr>
          <a:xfrm>
            <a:off x="775080" y="4968000"/>
            <a:ext cx="3186720" cy="422640"/>
          </a:xfrm>
          <a:prstGeom prst="rect">
            <a:avLst/>
          </a:prstGeom>
          <a:noFill/>
          <a:ln>
            <a:noFill/>
          </a:ln>
        </p:spPr>
        <p:style>
          <a:lnRef idx="0"/>
          <a:fillRef idx="0"/>
          <a:effectRef idx="0"/>
          <a:fontRef idx="minor"/>
        </p:style>
        <p:txBody>
          <a:bodyPr lIns="36000" rIns="36000" tIns="36000" bIns="36000" anchor="ctr">
            <a:noAutofit/>
          </a:bodyPr>
          <a:p>
            <a:pPr>
              <a:lnSpc>
                <a:spcPct val="105000"/>
              </a:lnSpc>
            </a:pPr>
            <a:r>
              <a:rPr b="1" lang="en-US" sz="2300" spc="-1" strike="noStrike">
                <a:solidFill>
                  <a:srgbClr val="f4b36c"/>
                </a:solidFill>
                <a:latin typeface="Calibri"/>
                <a:ea typeface="DejaVu Sans"/>
              </a:rPr>
              <a:t>Учителски екип</a:t>
            </a:r>
            <a:endParaRPr b="0" lang="en-US" sz="2300" spc="-1" strike="noStrike">
              <a:latin typeface="Arial"/>
            </a:endParaRPr>
          </a:p>
        </p:txBody>
      </p:sp>
      <p:sp>
        <p:nvSpPr>
          <p:cNvPr id="174" name="CustomShape 4"/>
          <p:cNvSpPr/>
          <p:nvPr/>
        </p:nvSpPr>
        <p:spPr>
          <a:xfrm>
            <a:off x="775080" y="5205600"/>
            <a:ext cx="3186720" cy="695880"/>
          </a:xfrm>
          <a:prstGeom prst="rect">
            <a:avLst/>
          </a:prstGeom>
          <a:noFill/>
          <a:ln>
            <a:noFill/>
          </a:ln>
        </p:spPr>
        <p:style>
          <a:lnRef idx="0"/>
          <a:fillRef idx="0"/>
          <a:effectRef idx="0"/>
          <a:fontRef idx="minor"/>
        </p:style>
        <p:txBody>
          <a:bodyPr lIns="36000" rIns="36000" tIns="36000" bIns="36000" anchor="ctr">
            <a:noAutofit/>
          </a:bodyPr>
          <a:p>
            <a:pPr>
              <a:lnSpc>
                <a:spcPct val="105000"/>
              </a:lnSpc>
            </a:pPr>
            <a:r>
              <a:rPr b="1" lang="en-US" sz="2000" spc="-1" strike="noStrike">
                <a:solidFill>
                  <a:srgbClr val="f9daab"/>
                </a:solidFill>
                <a:latin typeface="Calibri"/>
                <a:ea typeface="DejaVu Sans"/>
              </a:rPr>
              <a:t>Обучение за ИТ кариера</a:t>
            </a:r>
            <a:endParaRPr b="0" lang="en-US" sz="2000" spc="-1" strike="noStrike">
              <a:latin typeface="Arial"/>
            </a:endParaRPr>
          </a:p>
        </p:txBody>
      </p:sp>
      <p:sp>
        <p:nvSpPr>
          <p:cNvPr id="175" name="CustomShape 5"/>
          <p:cNvSpPr/>
          <p:nvPr/>
        </p:nvSpPr>
        <p:spPr>
          <a:xfrm>
            <a:off x="775080" y="5705280"/>
            <a:ext cx="3809160" cy="346680"/>
          </a:xfrm>
          <a:prstGeom prst="rect">
            <a:avLst/>
          </a:prstGeom>
          <a:noFill/>
          <a:ln>
            <a:noFill/>
          </a:ln>
        </p:spPr>
        <p:style>
          <a:lnRef idx="0"/>
          <a:fillRef idx="0"/>
          <a:effectRef idx="0"/>
          <a:fontRef idx="minor"/>
        </p:style>
        <p:txBody>
          <a:bodyPr lIns="36000" rIns="36000" tIns="36000" bIns="36000" anchor="ctr">
            <a:noAutofit/>
          </a:bodyPr>
          <a:p>
            <a:pPr>
              <a:lnSpc>
                <a:spcPct val="105000"/>
              </a:lnSpc>
            </a:pPr>
            <a:r>
              <a:rPr b="1" lang="en-US" sz="1800" spc="-1" strike="noStrike" u="sng">
                <a:solidFill>
                  <a:srgbClr val="0000ff"/>
                </a:solidFill>
                <a:uFill>
                  <a:solidFill>
                    <a:srgbClr val="ffffff"/>
                  </a:solidFill>
                </a:uFill>
                <a:latin typeface="Calibri"/>
                <a:ea typeface="DejaVu Sans"/>
                <a:hlinkClick r:id="rId3"/>
              </a:rPr>
              <a:t>https://it-kariera.mon.bg/e-learning/</a:t>
            </a:r>
            <a:endParaRPr b="0" lang="en-US" sz="1800" spc="-1" strike="noStrike">
              <a:latin typeface="Arial"/>
            </a:endParaRPr>
          </a:p>
        </p:txBody>
      </p:sp>
      <p:pic>
        <p:nvPicPr>
          <p:cNvPr id="176" name="" descr=""/>
          <p:cNvPicPr/>
          <p:nvPr/>
        </p:nvPicPr>
        <p:blipFill>
          <a:blip r:embed="rId4"/>
          <a:stretch/>
        </p:blipFill>
        <p:spPr>
          <a:xfrm>
            <a:off x="8669880" y="4141800"/>
            <a:ext cx="2028240" cy="70416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188640" y="152280"/>
            <a:ext cx="1129500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en-US" sz="4000" spc="-1" strike="noStrike">
                <a:solidFill>
                  <a:srgbClr val="f3be60"/>
                </a:solidFill>
                <a:latin typeface="Calibri"/>
              </a:rPr>
              <a:t>Основни функции</a:t>
            </a:r>
            <a:endParaRPr b="0" lang="en-US" sz="4000" spc="-1" strike="noStrike">
              <a:latin typeface="Arial"/>
            </a:endParaRPr>
          </a:p>
        </p:txBody>
      </p:sp>
      <p:sp>
        <p:nvSpPr>
          <p:cNvPr id="228" name="CustomShape 2"/>
          <p:cNvSpPr/>
          <p:nvPr/>
        </p:nvSpPr>
        <p:spPr>
          <a:xfrm>
            <a:off x="304560" y="1066680"/>
            <a:ext cx="11070720" cy="853200"/>
          </a:xfrm>
          <a:prstGeom prst="rect">
            <a:avLst/>
          </a:prstGeom>
          <a:noFill/>
          <a:ln>
            <a:noFill/>
          </a:ln>
        </p:spPr>
        <p:style>
          <a:lnRef idx="0"/>
          <a:fillRef idx="0"/>
          <a:effectRef idx="0"/>
          <a:fontRef idx="minor"/>
        </p:style>
      </p:sp>
      <p:sp>
        <p:nvSpPr>
          <p:cNvPr id="229" name="TextShape 3"/>
          <p:cNvSpPr txBox="1"/>
          <p:nvPr/>
        </p:nvSpPr>
        <p:spPr>
          <a:xfrm>
            <a:off x="365760" y="1066680"/>
            <a:ext cx="11704320" cy="5608440"/>
          </a:xfrm>
          <a:prstGeom prst="rect">
            <a:avLst/>
          </a:prstGeom>
          <a:noFill/>
          <a:ln>
            <a:noFill/>
          </a:ln>
        </p:spPr>
        <p:txBody>
          <a:bodyPr>
            <a:normAutofit/>
          </a:bodyPr>
          <a:p>
            <a:pPr marL="365040" indent="-255600">
              <a:spcBef>
                <a:spcPts val="400"/>
              </a:spcBef>
              <a:buClr>
                <a:srgbClr val="2da2bf"/>
              </a:buClr>
              <a:buSzPct val="68000"/>
              <a:buFont typeface="Wingdings" charset="2"/>
              <a:buChar char=""/>
            </a:pPr>
            <a:r>
              <a:rPr b="0" lang="en-US" sz="1800" spc="-1" strike="noStrike">
                <a:latin typeface="Arial"/>
              </a:rPr>
              <a:t>Ардуино разполага с две резервирани функции: </a:t>
            </a:r>
            <a:endParaRPr b="0" lang="en-US" sz="1800" spc="-1" strike="noStrike">
              <a:latin typeface="Arial"/>
            </a:endParaRPr>
          </a:p>
          <a:p>
            <a:pPr lvl="2" marL="858600" indent="-228600">
              <a:spcBef>
                <a:spcPts val="850"/>
              </a:spcBef>
              <a:buClr>
                <a:srgbClr val="da1f28"/>
              </a:buClr>
              <a:buFont typeface="Wingdings 2" charset="2"/>
              <a:buChar char=""/>
            </a:pPr>
            <a:r>
              <a:rPr b="0" lang="en-US" sz="1800" spc="-1" strike="noStrike">
                <a:solidFill>
                  <a:srgbClr val="ffffff"/>
                </a:solidFill>
                <a:latin typeface="Arial"/>
              </a:rPr>
              <a:t>-</a:t>
            </a:r>
            <a:r>
              <a:rPr b="0" lang="en-US" sz="1800" spc="-1" strike="noStrike">
                <a:solidFill>
                  <a:srgbClr val="ff0000"/>
                </a:solidFill>
                <a:latin typeface="Arial"/>
              </a:rPr>
              <a:t>	</a:t>
            </a:r>
            <a:r>
              <a:rPr b="0" lang="en-US" sz="1800" spc="-1" strike="noStrike">
                <a:solidFill>
                  <a:srgbClr val="ff0000"/>
                </a:solidFill>
                <a:latin typeface="Arial"/>
              </a:rPr>
              <a:t>void setup()</a:t>
            </a:r>
            <a:r>
              <a:rPr b="0" lang="en-US" sz="1800" spc="-1" strike="noStrike">
                <a:solidFill>
                  <a:srgbClr val="ff0000"/>
                </a:solidFill>
                <a:latin typeface="Arial"/>
              </a:rPr>
              <a:t>	</a:t>
            </a:r>
            <a:r>
              <a:rPr b="0" lang="en-US" sz="1800" spc="-1" strike="noStrike">
                <a:solidFill>
                  <a:srgbClr val="ff0000"/>
                </a:solidFill>
                <a:latin typeface="Arial"/>
              </a:rPr>
              <a:t>	</a:t>
            </a:r>
            <a:r>
              <a:rPr b="0" lang="en-US" sz="1800" spc="-1" strike="noStrike">
                <a:solidFill>
                  <a:srgbClr val="ff0000"/>
                </a:solidFill>
                <a:latin typeface="Arial"/>
              </a:rPr>
              <a:t>- </a:t>
            </a:r>
            <a:r>
              <a:rPr b="0" lang="en-US" sz="1800" spc="-1" strike="noStrike">
                <a:solidFill>
                  <a:srgbClr val="ffffff"/>
                </a:solidFill>
                <a:latin typeface="Arial"/>
              </a:rPr>
              <a:t>изпълнява се веднъж. Използва се за инициализация на контролера;</a:t>
            </a:r>
            <a:endParaRPr b="0" lang="en-US" sz="1800" spc="-1" strike="noStrike">
              <a:latin typeface="Arial"/>
            </a:endParaRPr>
          </a:p>
          <a:p>
            <a:pPr lvl="2" marL="858600" indent="-228600">
              <a:spcBef>
                <a:spcPts val="850"/>
              </a:spcBef>
              <a:buClr>
                <a:srgbClr val="da1f28"/>
              </a:buClr>
              <a:buFont typeface="Wingdings 2" charset="2"/>
              <a:buChar char=""/>
            </a:pPr>
            <a:r>
              <a:rPr b="0" lang="en-US" sz="1800" spc="-1" strike="noStrike">
                <a:solidFill>
                  <a:srgbClr val="ffffff"/>
                </a:solidFill>
                <a:latin typeface="Arial"/>
              </a:rPr>
              <a:t>-</a:t>
            </a:r>
            <a:r>
              <a:rPr b="0" lang="en-US" sz="1800" spc="-1" strike="noStrike">
                <a:solidFill>
                  <a:srgbClr val="ffffff"/>
                </a:solidFill>
                <a:latin typeface="Arial"/>
              </a:rPr>
              <a:t>	</a:t>
            </a:r>
            <a:r>
              <a:rPr b="0" lang="en-US" sz="1800" spc="-1" strike="noStrike">
                <a:solidFill>
                  <a:srgbClr val="da1f28"/>
                </a:solidFill>
                <a:latin typeface="Arial"/>
              </a:rPr>
              <a:t>void loop()</a:t>
            </a:r>
            <a:r>
              <a:rPr b="0" lang="en-US" sz="1800" spc="-1" strike="noStrike">
                <a:solidFill>
                  <a:srgbClr val="da1f28"/>
                </a:solidFill>
                <a:latin typeface="Arial"/>
              </a:rPr>
              <a:t>	</a:t>
            </a:r>
            <a:r>
              <a:rPr b="0" lang="en-US" sz="1800" spc="-1" strike="noStrike">
                <a:solidFill>
                  <a:srgbClr val="da1f28"/>
                </a:solidFill>
                <a:latin typeface="Arial"/>
              </a:rPr>
              <a:t>	</a:t>
            </a:r>
            <a:r>
              <a:rPr b="0" lang="en-US" sz="1800" spc="-1" strike="noStrike">
                <a:solidFill>
                  <a:srgbClr val="da1f28"/>
                </a:solidFill>
                <a:latin typeface="Arial"/>
              </a:rPr>
              <a:t>- </a:t>
            </a:r>
            <a:r>
              <a:rPr b="0" lang="en-US" sz="1800" spc="-1" strike="noStrike">
                <a:solidFill>
                  <a:srgbClr val="ffffff"/>
                </a:solidFill>
                <a:latin typeface="Arial"/>
              </a:rPr>
              <a:t>безкраен цикъл. Същинска функционалност.</a:t>
            </a:r>
            <a:endParaRPr b="0" lang="en-US" sz="1800" spc="-1" strike="noStrike">
              <a:latin typeface="Arial"/>
            </a:endParaRPr>
          </a:p>
          <a:p>
            <a:pPr marL="365040" indent="-255600">
              <a:spcBef>
                <a:spcPts val="400"/>
              </a:spcBef>
              <a:buClr>
                <a:srgbClr val="2da2bf"/>
              </a:buClr>
              <a:buSzPct val="68000"/>
              <a:buFont typeface="Wingdings" charset="2"/>
              <a:buChar char=""/>
            </a:pPr>
            <a:r>
              <a:rPr b="0" lang="en-US" sz="1800" spc="-1" strike="noStrike">
                <a:latin typeface="Arial"/>
              </a:rPr>
              <a:t>Три типа променливи:</a:t>
            </a:r>
            <a:endParaRPr b="0" lang="en-US" sz="1800" spc="-1" strike="noStrike">
              <a:latin typeface="Arial"/>
            </a:endParaRPr>
          </a:p>
          <a:p>
            <a:pPr lvl="2" marL="858600" indent="-228600">
              <a:spcBef>
                <a:spcPts val="850"/>
              </a:spcBef>
              <a:buClr>
                <a:srgbClr val="da1f28"/>
              </a:buClr>
              <a:buFont typeface="Wingdings 2" charset="2"/>
              <a:buChar char=""/>
            </a:pPr>
            <a:r>
              <a:rPr b="0" lang="en-US" sz="1800" spc="-1" strike="noStrike">
                <a:solidFill>
                  <a:srgbClr val="da1f28"/>
                </a:solidFill>
                <a:latin typeface="Arial"/>
              </a:rPr>
              <a:t>-</a:t>
            </a:r>
            <a:r>
              <a:rPr b="0" lang="en-US" sz="1800" spc="-1" strike="noStrike">
                <a:solidFill>
                  <a:srgbClr val="da1f28"/>
                </a:solidFill>
                <a:latin typeface="Arial"/>
              </a:rPr>
              <a:t>	</a:t>
            </a:r>
            <a:r>
              <a:rPr b="0" lang="en-US" sz="1800" spc="-1" strike="noStrike">
                <a:solidFill>
                  <a:srgbClr val="da1f28"/>
                </a:solidFill>
                <a:latin typeface="Arial"/>
              </a:rPr>
              <a:t>char</a:t>
            </a:r>
            <a:r>
              <a:rPr b="0" lang="en-US" sz="1800" spc="-1" strike="noStrike">
                <a:solidFill>
                  <a:srgbClr val="da1f28"/>
                </a:solidFill>
                <a:latin typeface="Arial"/>
              </a:rPr>
              <a:t>	</a:t>
            </a:r>
            <a:r>
              <a:rPr b="0" lang="en-US" sz="1800" spc="-1" strike="noStrike">
                <a:solidFill>
                  <a:srgbClr val="da1f28"/>
                </a:solidFill>
                <a:latin typeface="Arial"/>
              </a:rPr>
              <a:t>	</a:t>
            </a:r>
            <a:r>
              <a:rPr b="0" lang="en-US" sz="1800" spc="-1" strike="noStrike">
                <a:solidFill>
                  <a:srgbClr val="da1f28"/>
                </a:solidFill>
                <a:latin typeface="Arial"/>
              </a:rPr>
              <a:t>	</a:t>
            </a:r>
            <a:r>
              <a:rPr b="0" lang="en-US" sz="1800" spc="-1" strike="noStrike">
                <a:solidFill>
                  <a:srgbClr val="da1f28"/>
                </a:solidFill>
                <a:latin typeface="Arial"/>
              </a:rPr>
              <a:t>	</a:t>
            </a:r>
            <a:r>
              <a:rPr b="0" lang="en-US" sz="1800" spc="-1" strike="noStrike">
                <a:solidFill>
                  <a:srgbClr val="ffffff"/>
                </a:solidFill>
                <a:latin typeface="Arial"/>
              </a:rPr>
              <a:t>-</a:t>
            </a:r>
            <a:r>
              <a:rPr b="0" lang="en-US" sz="1800" spc="-1" strike="noStrike">
                <a:solidFill>
                  <a:srgbClr val="ffffff"/>
                </a:solidFill>
                <a:latin typeface="Arial"/>
              </a:rPr>
              <a:t>	</a:t>
            </a:r>
            <a:r>
              <a:rPr b="0" lang="en-US" sz="1800" spc="-1" strike="noStrike">
                <a:solidFill>
                  <a:srgbClr val="ffffff"/>
                </a:solidFill>
                <a:latin typeface="Arial"/>
              </a:rPr>
              <a:t>  8 bit</a:t>
            </a:r>
            <a:endParaRPr b="0" lang="en-US" sz="1800" spc="-1" strike="noStrike">
              <a:latin typeface="Arial"/>
            </a:endParaRPr>
          </a:p>
          <a:p>
            <a:pPr lvl="2" marL="858600" indent="-228600">
              <a:spcBef>
                <a:spcPts val="850"/>
              </a:spcBef>
              <a:buClr>
                <a:srgbClr val="da1f28"/>
              </a:buClr>
              <a:buFont typeface="Wingdings 2" charset="2"/>
              <a:buChar char=""/>
            </a:pPr>
            <a:r>
              <a:rPr b="0" lang="en-US" sz="1800" spc="-1" strike="noStrike">
                <a:solidFill>
                  <a:srgbClr val="da1f28"/>
                </a:solidFill>
                <a:latin typeface="Arial"/>
              </a:rPr>
              <a:t>-</a:t>
            </a:r>
            <a:r>
              <a:rPr b="0" lang="en-US" sz="1800" spc="-1" strike="noStrike">
                <a:solidFill>
                  <a:srgbClr val="da1f28"/>
                </a:solidFill>
                <a:latin typeface="Arial"/>
              </a:rPr>
              <a:t>	</a:t>
            </a:r>
            <a:r>
              <a:rPr b="0" lang="en-US" sz="1800" spc="-1" strike="noStrike">
                <a:solidFill>
                  <a:srgbClr val="da1f28"/>
                </a:solidFill>
                <a:latin typeface="Arial"/>
              </a:rPr>
              <a:t>i</a:t>
            </a:r>
            <a:r>
              <a:rPr b="0" lang="en-US" sz="1800" spc="-1" strike="noStrike">
                <a:solidFill>
                  <a:srgbClr val="ff0000"/>
                </a:solidFill>
                <a:latin typeface="Arial"/>
              </a:rPr>
              <a:t>nt</a:t>
            </a:r>
            <a:r>
              <a:rPr b="0" lang="en-US" sz="1800" spc="-1" strike="noStrike">
                <a:solidFill>
                  <a:srgbClr val="ff0000"/>
                </a:solidFill>
                <a:latin typeface="Arial"/>
              </a:rPr>
              <a:t>	</a:t>
            </a:r>
            <a:r>
              <a:rPr b="0" lang="en-US" sz="1800" spc="-1" strike="noStrike">
                <a:solidFill>
                  <a:srgbClr val="ff0000"/>
                </a:solidFill>
                <a:latin typeface="Arial"/>
              </a:rPr>
              <a:t>	</a:t>
            </a:r>
            <a:r>
              <a:rPr b="0" lang="en-US" sz="1800" spc="-1" strike="noStrike">
                <a:solidFill>
                  <a:srgbClr val="ff0000"/>
                </a:solidFill>
                <a:latin typeface="Arial"/>
              </a:rPr>
              <a:t>	</a:t>
            </a:r>
            <a:r>
              <a:rPr b="0" lang="en-US" sz="1800" spc="-1" strike="noStrike">
                <a:solidFill>
                  <a:srgbClr val="ff0000"/>
                </a:solidFill>
                <a:latin typeface="Arial"/>
              </a:rPr>
              <a:t>	</a:t>
            </a:r>
            <a:r>
              <a:rPr b="0" lang="en-US" sz="1800" spc="-1" strike="noStrike">
                <a:solidFill>
                  <a:srgbClr val="ffffff"/>
                </a:solidFill>
                <a:latin typeface="Arial"/>
              </a:rPr>
              <a:t>-</a:t>
            </a:r>
            <a:r>
              <a:rPr b="0" lang="en-US" sz="1800" spc="-1" strike="noStrike">
                <a:solidFill>
                  <a:srgbClr val="ffffff"/>
                </a:solidFill>
                <a:latin typeface="Arial"/>
              </a:rPr>
              <a:t>	</a:t>
            </a:r>
            <a:r>
              <a:rPr b="0" lang="en-US" sz="1800" spc="-1" strike="noStrike">
                <a:solidFill>
                  <a:srgbClr val="ffffff"/>
                </a:solidFill>
                <a:latin typeface="Arial"/>
              </a:rPr>
              <a:t>16 bit</a:t>
            </a:r>
            <a:endParaRPr b="0" lang="en-US" sz="1800" spc="-1" strike="noStrike">
              <a:latin typeface="Arial"/>
            </a:endParaRPr>
          </a:p>
          <a:p>
            <a:pPr lvl="2" marL="858600" indent="-228600">
              <a:spcBef>
                <a:spcPts val="850"/>
              </a:spcBef>
              <a:buClr>
                <a:srgbClr val="da1f28"/>
              </a:buClr>
              <a:buFont typeface="Wingdings 2" charset="2"/>
              <a:buChar char=""/>
            </a:pPr>
            <a:r>
              <a:rPr b="0" lang="en-US" sz="1800" spc="-1" strike="noStrike">
                <a:solidFill>
                  <a:srgbClr val="ff0000"/>
                </a:solidFill>
                <a:latin typeface="Arial"/>
              </a:rPr>
              <a:t>-</a:t>
            </a:r>
            <a:r>
              <a:rPr b="0" lang="en-US" sz="1800" spc="-1" strike="noStrike">
                <a:solidFill>
                  <a:srgbClr val="ff0000"/>
                </a:solidFill>
                <a:latin typeface="Arial"/>
              </a:rPr>
              <a:t>	</a:t>
            </a:r>
            <a:r>
              <a:rPr b="0" lang="en-US" sz="1800" spc="-1" strike="noStrike">
                <a:solidFill>
                  <a:srgbClr val="ff0000"/>
                </a:solidFill>
                <a:latin typeface="Arial"/>
              </a:rPr>
              <a:t>long</a:t>
            </a:r>
            <a:r>
              <a:rPr b="0" lang="en-US" sz="1800" spc="-1" strike="noStrike">
                <a:solidFill>
                  <a:srgbClr val="ff0000"/>
                </a:solidFill>
                <a:latin typeface="Arial"/>
              </a:rPr>
              <a:t>	</a:t>
            </a:r>
            <a:r>
              <a:rPr b="0" lang="en-US" sz="1800" spc="-1" strike="noStrike">
                <a:solidFill>
                  <a:srgbClr val="ff0000"/>
                </a:solidFill>
                <a:latin typeface="Arial"/>
              </a:rPr>
              <a:t>	</a:t>
            </a:r>
            <a:r>
              <a:rPr b="0" lang="en-US" sz="1800" spc="-1" strike="noStrike">
                <a:solidFill>
                  <a:srgbClr val="ff0000"/>
                </a:solidFill>
                <a:latin typeface="Arial"/>
              </a:rPr>
              <a:t>	</a:t>
            </a:r>
            <a:r>
              <a:rPr b="0" lang="en-US" sz="1800" spc="-1" strike="noStrike">
                <a:solidFill>
                  <a:srgbClr val="ff0000"/>
                </a:solidFill>
                <a:latin typeface="Arial"/>
              </a:rPr>
              <a:t>	</a:t>
            </a:r>
            <a:r>
              <a:rPr b="0" lang="en-US" sz="1800" spc="-1" strike="noStrike">
                <a:solidFill>
                  <a:srgbClr val="ffffff"/>
                </a:solidFill>
                <a:latin typeface="Arial"/>
              </a:rPr>
              <a:t>-</a:t>
            </a:r>
            <a:r>
              <a:rPr b="0" lang="en-US" sz="1800" spc="-1" strike="noStrike">
                <a:solidFill>
                  <a:srgbClr val="ffffff"/>
                </a:solidFill>
                <a:latin typeface="Arial"/>
              </a:rPr>
              <a:t>	</a:t>
            </a:r>
            <a:r>
              <a:rPr b="0" lang="en-US" sz="1800" spc="-1" strike="noStrike">
                <a:solidFill>
                  <a:srgbClr val="ffffff"/>
                </a:solidFill>
                <a:latin typeface="Arial"/>
              </a:rPr>
              <a:t>32 bit</a:t>
            </a:r>
            <a:endParaRPr b="0" lang="en-US" sz="1800" spc="-1" strike="noStrike">
              <a:latin typeface="Arial"/>
            </a:endParaRPr>
          </a:p>
          <a:p>
            <a:pPr marL="365040" indent="-255600">
              <a:spcBef>
                <a:spcPts val="400"/>
              </a:spcBef>
              <a:buClr>
                <a:srgbClr val="2da2bf"/>
              </a:buClr>
              <a:buSzPct val="68000"/>
              <a:buFont typeface="Wingdings" charset="2"/>
              <a:buChar char=""/>
            </a:pPr>
            <a:r>
              <a:rPr b="0" lang="en-US" sz="1800" spc="-1" strike="noStrike">
                <a:latin typeface="Arial"/>
              </a:rPr>
              <a:t>Константи:</a:t>
            </a:r>
            <a:endParaRPr b="0" lang="en-US" sz="1800" spc="-1" strike="noStrike">
              <a:latin typeface="Arial"/>
            </a:endParaRPr>
          </a:p>
          <a:p>
            <a:pPr lvl="2" marL="858600" indent="-228600">
              <a:spcBef>
                <a:spcPts val="850"/>
              </a:spcBef>
              <a:buClr>
                <a:srgbClr val="da1f28"/>
              </a:buClr>
              <a:buFont typeface="Wingdings 2" charset="2"/>
              <a:buChar char=""/>
            </a:pPr>
            <a:r>
              <a:rPr b="0" lang="en-US" sz="1800" spc="-1" strike="noStrike">
                <a:solidFill>
                  <a:srgbClr val="da1f28"/>
                </a:solidFill>
                <a:latin typeface="Arial"/>
              </a:rPr>
              <a:t>-</a:t>
            </a:r>
            <a:r>
              <a:rPr b="0" lang="en-US" sz="1800" spc="-1" strike="noStrike">
                <a:solidFill>
                  <a:srgbClr val="da1f28"/>
                </a:solidFill>
                <a:latin typeface="Arial"/>
              </a:rPr>
              <a:t>	</a:t>
            </a:r>
            <a:r>
              <a:rPr b="0" lang="en-US" sz="1800" spc="-1" strike="noStrike">
                <a:solidFill>
                  <a:srgbClr val="da1f28"/>
                </a:solidFill>
                <a:latin typeface="Arial"/>
              </a:rPr>
              <a:t>HIGH</a:t>
            </a:r>
            <a:r>
              <a:rPr b="0" lang="en-US" sz="1800" spc="-1" strike="noStrike">
                <a:solidFill>
                  <a:srgbClr val="da1f28"/>
                </a:solidFill>
                <a:latin typeface="Arial"/>
              </a:rPr>
              <a:t>	</a:t>
            </a:r>
            <a:r>
              <a:rPr b="0" lang="en-US" sz="1800" spc="-1" strike="noStrike">
                <a:solidFill>
                  <a:srgbClr val="da1f28"/>
                </a:solidFill>
                <a:latin typeface="Arial"/>
              </a:rPr>
              <a:t>	</a:t>
            </a:r>
            <a:r>
              <a:rPr b="0" lang="en-US" sz="1800" spc="-1" strike="noStrike">
                <a:solidFill>
                  <a:srgbClr val="da1f28"/>
                </a:solidFill>
                <a:latin typeface="Arial"/>
              </a:rPr>
              <a:t>	</a:t>
            </a:r>
            <a:r>
              <a:rPr b="0" lang="en-US" sz="1800" spc="-1" strike="noStrike">
                <a:solidFill>
                  <a:srgbClr val="ffffff"/>
                </a:solidFill>
                <a:latin typeface="Arial"/>
              </a:rPr>
              <a:t>-</a:t>
            </a:r>
            <a:r>
              <a:rPr b="0" lang="en-US" sz="1800" spc="-1" strike="noStrike">
                <a:solidFill>
                  <a:srgbClr val="ffffff"/>
                </a:solidFill>
                <a:latin typeface="Arial"/>
              </a:rPr>
              <a:t>	</a:t>
            </a:r>
            <a:r>
              <a:rPr b="0" lang="en-US" sz="1800" spc="-1" strike="noStrike">
                <a:solidFill>
                  <a:srgbClr val="ffffff"/>
                </a:solidFill>
                <a:latin typeface="Arial"/>
              </a:rPr>
              <a:t>	</a:t>
            </a:r>
            <a:r>
              <a:rPr b="0" lang="en-US" sz="1800" spc="-1" strike="noStrike">
                <a:solidFill>
                  <a:srgbClr val="ffffff"/>
                </a:solidFill>
                <a:latin typeface="Arial"/>
              </a:rPr>
              <a:t>	</a:t>
            </a:r>
            <a:r>
              <a:rPr b="0" lang="en-US" sz="1800" spc="-1" strike="noStrike">
                <a:solidFill>
                  <a:srgbClr val="ffffff"/>
                </a:solidFill>
                <a:latin typeface="Arial"/>
              </a:rPr>
              <a:t>5 V</a:t>
            </a:r>
            <a:endParaRPr b="0" lang="en-US" sz="1800" spc="-1" strike="noStrike">
              <a:latin typeface="Arial"/>
            </a:endParaRPr>
          </a:p>
          <a:p>
            <a:pPr lvl="2" marL="858600" indent="-228600">
              <a:spcBef>
                <a:spcPts val="850"/>
              </a:spcBef>
              <a:buClr>
                <a:srgbClr val="da1f28"/>
              </a:buClr>
              <a:buFont typeface="Wingdings 2" charset="2"/>
              <a:buChar char=""/>
            </a:pPr>
            <a:r>
              <a:rPr b="0" lang="en-US" sz="1800" spc="-1" strike="noStrike">
                <a:solidFill>
                  <a:srgbClr val="da1f28"/>
                </a:solidFill>
                <a:latin typeface="Arial"/>
                <a:ea typeface="Noto Sans CJK SC Regular"/>
              </a:rPr>
              <a:t>-</a:t>
            </a:r>
            <a:r>
              <a:rPr b="0" lang="en-US" sz="1800" spc="-1" strike="noStrike">
                <a:solidFill>
                  <a:srgbClr val="da1f28"/>
                </a:solidFill>
                <a:latin typeface="Arial"/>
                <a:ea typeface="Noto Sans CJK SC Regular"/>
              </a:rPr>
              <a:t>	</a:t>
            </a:r>
            <a:r>
              <a:rPr b="0" lang="en-US" sz="1800" spc="-1" strike="noStrike">
                <a:solidFill>
                  <a:srgbClr val="da1f28"/>
                </a:solidFill>
                <a:latin typeface="Arial"/>
                <a:ea typeface="Noto Sans CJK SC Regular"/>
              </a:rPr>
              <a:t>LOW</a:t>
            </a:r>
            <a:r>
              <a:rPr b="0" lang="en-US" sz="1800" spc="-1" strike="noStrike">
                <a:solidFill>
                  <a:srgbClr val="da1f28"/>
                </a:solidFill>
                <a:latin typeface="Arial"/>
              </a:rPr>
              <a:t>	</a:t>
            </a:r>
            <a:r>
              <a:rPr b="0" lang="en-US" sz="1800" spc="-1" strike="noStrike">
                <a:solidFill>
                  <a:srgbClr val="da1f28"/>
                </a:solidFill>
                <a:latin typeface="Arial"/>
              </a:rPr>
              <a:t>	</a:t>
            </a:r>
            <a:r>
              <a:rPr b="0" lang="en-US" sz="1800" spc="-1" strike="noStrike">
                <a:solidFill>
                  <a:srgbClr val="da1f28"/>
                </a:solidFill>
                <a:latin typeface="Arial"/>
              </a:rPr>
              <a:t>	</a:t>
            </a:r>
            <a:r>
              <a:rPr b="0" lang="en-US" sz="1800" spc="-1" strike="noStrike">
                <a:solidFill>
                  <a:srgbClr val="ffffff"/>
                </a:solidFill>
                <a:latin typeface="Arial"/>
              </a:rPr>
              <a:t>-</a:t>
            </a:r>
            <a:r>
              <a:rPr b="0" lang="en-US" sz="1800" spc="-1" strike="noStrike">
                <a:solidFill>
                  <a:srgbClr val="ffffff"/>
                </a:solidFill>
                <a:latin typeface="Arial"/>
              </a:rPr>
              <a:t>	</a:t>
            </a:r>
            <a:r>
              <a:rPr b="0" lang="en-US" sz="1800" spc="-1" strike="noStrike">
                <a:solidFill>
                  <a:srgbClr val="ffffff"/>
                </a:solidFill>
                <a:latin typeface="Arial"/>
              </a:rPr>
              <a:t>	</a:t>
            </a:r>
            <a:r>
              <a:rPr b="0" lang="en-US" sz="1800" spc="-1" strike="noStrike">
                <a:solidFill>
                  <a:srgbClr val="ffffff"/>
                </a:solidFill>
                <a:latin typeface="Arial"/>
              </a:rPr>
              <a:t>	</a:t>
            </a:r>
            <a:r>
              <a:rPr b="0" lang="en-US" sz="1800" spc="-1" strike="noStrike">
                <a:solidFill>
                  <a:srgbClr val="ffffff"/>
                </a:solidFill>
                <a:latin typeface="Arial"/>
              </a:rPr>
              <a:t>0 V</a:t>
            </a:r>
            <a:endParaRPr b="0" lang="en-US" sz="1800" spc="-1" strike="noStrike">
              <a:latin typeface="Arial"/>
            </a:endParaRPr>
          </a:p>
          <a:p>
            <a:pPr lvl="2" marL="858600" indent="-228600">
              <a:spcBef>
                <a:spcPts val="850"/>
              </a:spcBef>
              <a:buClr>
                <a:srgbClr val="da1f28"/>
              </a:buClr>
              <a:buFont typeface="Wingdings 2" charset="2"/>
              <a:buChar char=""/>
            </a:pPr>
            <a:r>
              <a:rPr b="0" lang="en-US" sz="1800" spc="-1" strike="noStrike">
                <a:solidFill>
                  <a:srgbClr val="da1f28"/>
                </a:solidFill>
                <a:latin typeface="Arial"/>
              </a:rPr>
              <a:t>-</a:t>
            </a:r>
            <a:r>
              <a:rPr b="0" lang="en-US" sz="1800" spc="-1" strike="noStrike">
                <a:solidFill>
                  <a:srgbClr val="da1f28"/>
                </a:solidFill>
                <a:latin typeface="Arial"/>
              </a:rPr>
              <a:t>	</a:t>
            </a:r>
            <a:r>
              <a:rPr b="0" lang="en-US" sz="1800" spc="-1" strike="noStrike">
                <a:solidFill>
                  <a:srgbClr val="da1f28"/>
                </a:solidFill>
                <a:latin typeface="Arial"/>
              </a:rPr>
              <a:t>INPUT</a:t>
            </a:r>
            <a:r>
              <a:rPr b="0" lang="en-US" sz="1800" spc="-1" strike="noStrike">
                <a:solidFill>
                  <a:srgbClr val="da1f28"/>
                </a:solidFill>
                <a:latin typeface="Arial"/>
              </a:rPr>
              <a:t>	</a:t>
            </a:r>
            <a:r>
              <a:rPr b="0" lang="en-US" sz="1800" spc="-1" strike="noStrike">
                <a:latin typeface="Arial"/>
              </a:rPr>
              <a:t>	</a:t>
            </a:r>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Дефиниране на пин, като вход</a:t>
            </a:r>
            <a:endParaRPr b="0" lang="en-US" sz="1800" spc="-1" strike="noStrike">
              <a:latin typeface="Arial"/>
            </a:endParaRPr>
          </a:p>
          <a:p>
            <a:pPr lvl="2" marL="858600" indent="-228600">
              <a:spcBef>
                <a:spcPts val="850"/>
              </a:spcBef>
              <a:buClr>
                <a:srgbClr val="da1f28"/>
              </a:buClr>
              <a:buFont typeface="Wingdings 2" charset="2"/>
              <a:buChar char=""/>
            </a:pPr>
            <a:r>
              <a:rPr b="0" lang="en-US" sz="1800" spc="-1" strike="noStrike">
                <a:solidFill>
                  <a:srgbClr val="da1f28"/>
                </a:solidFill>
                <a:latin typeface="Arial"/>
                <a:ea typeface="Noto Sans CJK SC Regular"/>
              </a:rPr>
              <a:t>-</a:t>
            </a:r>
            <a:r>
              <a:rPr b="0" lang="en-US" sz="1800" spc="-1" strike="noStrike">
                <a:solidFill>
                  <a:srgbClr val="da1f28"/>
                </a:solidFill>
                <a:latin typeface="Arial"/>
                <a:ea typeface="Noto Sans CJK SC Regular"/>
              </a:rPr>
              <a:t>	</a:t>
            </a:r>
            <a:r>
              <a:rPr b="0" lang="en-US" sz="1800" spc="-1" strike="noStrike">
                <a:solidFill>
                  <a:srgbClr val="da1f28"/>
                </a:solidFill>
                <a:latin typeface="Arial"/>
                <a:ea typeface="Noto Sans CJK SC Regular"/>
              </a:rPr>
              <a:t>OUTPUT</a:t>
            </a:r>
            <a:r>
              <a:rPr b="0" lang="en-US" sz="1800" spc="-1" strike="noStrike">
                <a:latin typeface="Arial"/>
                <a:ea typeface="Noto Sans CJK SC Regular"/>
              </a:rPr>
              <a:t>	</a:t>
            </a:r>
            <a:r>
              <a:rPr b="0" lang="en-US" sz="1800" spc="-1" strike="noStrike">
                <a:latin typeface="Arial"/>
                <a:ea typeface="Noto Sans CJK SC Regular"/>
              </a:rPr>
              <a:t>	</a:t>
            </a:r>
            <a:r>
              <a:rPr b="0" lang="en-US" sz="1800" spc="-1" strike="noStrike">
                <a:latin typeface="Arial"/>
                <a:ea typeface="Noto Sans CJK SC Regular"/>
              </a:rPr>
              <a:t>-</a:t>
            </a:r>
            <a:r>
              <a:rPr b="0" lang="en-US" sz="1800" spc="-1" strike="noStrike">
                <a:latin typeface="Arial"/>
                <a:ea typeface="Noto Sans CJK SC Regular"/>
              </a:rPr>
              <a:t>	</a:t>
            </a:r>
            <a:r>
              <a:rPr b="0" lang="en-US" sz="1800" spc="-1" strike="noStrike">
                <a:latin typeface="Arial"/>
                <a:ea typeface="Noto Sans CJK SC Regular"/>
              </a:rPr>
              <a:t>	</a:t>
            </a:r>
            <a:r>
              <a:rPr b="0" lang="en-US" sz="1800" spc="-1" strike="noStrike">
                <a:latin typeface="Arial"/>
                <a:ea typeface="Noto Sans CJK SC Regular"/>
              </a:rPr>
              <a:t>	</a:t>
            </a:r>
            <a:r>
              <a:rPr b="0" lang="en-US" sz="1800" spc="-1" strike="noStrike">
                <a:latin typeface="Arial"/>
              </a:rPr>
              <a:t>Дефиниране на пин, като изход</a:t>
            </a:r>
            <a:endParaRPr b="0" lang="en-US" sz="1800" spc="-1" strike="noStrike">
              <a:latin typeface="Arial"/>
            </a:endParaRPr>
          </a:p>
          <a:p>
            <a:pPr marL="365040" indent="-255600">
              <a:spcBef>
                <a:spcPts val="400"/>
              </a:spcBef>
              <a:buClr>
                <a:srgbClr val="2da2bf"/>
              </a:buClr>
              <a:buSzPct val="68000"/>
              <a:buFont typeface="Wingdings" charset="2"/>
              <a:buChar char=""/>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182880" y="-182880"/>
            <a:ext cx="1179000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en-US" sz="4000" spc="-1" strike="noStrike">
                <a:solidFill>
                  <a:srgbClr val="f3be60"/>
                </a:solidFill>
                <a:latin typeface="Calibri"/>
              </a:rPr>
              <a:t>Функции за настройка на контролера</a:t>
            </a:r>
            <a:endParaRPr b="0" lang="en-US" sz="4000" spc="-1" strike="noStrike">
              <a:latin typeface="Arial"/>
            </a:endParaRPr>
          </a:p>
        </p:txBody>
      </p:sp>
      <p:sp>
        <p:nvSpPr>
          <p:cNvPr id="231" name="CustomShape 2"/>
          <p:cNvSpPr/>
          <p:nvPr/>
        </p:nvSpPr>
        <p:spPr>
          <a:xfrm>
            <a:off x="304560" y="1066680"/>
            <a:ext cx="11070720" cy="853200"/>
          </a:xfrm>
          <a:prstGeom prst="rect">
            <a:avLst/>
          </a:prstGeom>
          <a:noFill/>
          <a:ln>
            <a:noFill/>
          </a:ln>
        </p:spPr>
        <p:style>
          <a:lnRef idx="0"/>
          <a:fillRef idx="0"/>
          <a:effectRef idx="0"/>
          <a:fontRef idx="minor"/>
        </p:style>
      </p:sp>
      <p:sp>
        <p:nvSpPr>
          <p:cNvPr id="232" name="TextShape 3"/>
          <p:cNvSpPr txBox="1"/>
          <p:nvPr/>
        </p:nvSpPr>
        <p:spPr>
          <a:xfrm>
            <a:off x="457200" y="1066680"/>
            <a:ext cx="11704320" cy="5608440"/>
          </a:xfrm>
          <a:prstGeom prst="rect">
            <a:avLst/>
          </a:prstGeom>
          <a:noFill/>
          <a:ln>
            <a:noFill/>
          </a:ln>
        </p:spPr>
        <p:txBody>
          <a:bodyPr>
            <a:normAutofit/>
          </a:bodyPr>
          <a:p>
            <a:pPr marL="365040" indent="-255600">
              <a:spcBef>
                <a:spcPts val="400"/>
              </a:spcBef>
              <a:buClr>
                <a:srgbClr val="2da2bf"/>
              </a:buClr>
              <a:buSzPct val="68000"/>
              <a:buFont typeface="Wingdings" charset="2"/>
              <a:buChar char=""/>
            </a:pPr>
            <a:r>
              <a:rPr b="0" lang="en-US" sz="1800" spc="-1" strike="noStrike">
                <a:latin typeface="Arial"/>
              </a:rPr>
              <a:t>Посока на пин – вход или изход</a:t>
            </a:r>
            <a:endParaRPr b="0" lang="en-US" sz="1800" spc="-1" strike="noStrike">
              <a:latin typeface="Arial"/>
            </a:endParaRPr>
          </a:p>
          <a:p>
            <a:pPr lvl="2" marL="858600" indent="-228600">
              <a:spcBef>
                <a:spcPts val="850"/>
              </a:spcBef>
              <a:buClr>
                <a:srgbClr val="da1f28"/>
              </a:buClr>
              <a:buFont typeface="Wingdings 2" charset="2"/>
              <a:buChar char=""/>
            </a:pPr>
            <a:endParaRPr b="0" lang="en-US" sz="1800" spc="-1" strike="noStrike">
              <a:latin typeface="Arial"/>
            </a:endParaRPr>
          </a:p>
          <a:p>
            <a:pPr lvl="2" marL="858600" indent="-228600">
              <a:spcBef>
                <a:spcPts val="850"/>
              </a:spcBef>
              <a:buClr>
                <a:srgbClr val="da1f28"/>
              </a:buClr>
              <a:buFont typeface="Wingdings 2" charset="2"/>
              <a:buChar char=""/>
            </a:pPr>
            <a:r>
              <a:rPr b="0" lang="en-US" sz="1800" spc="-1" strike="noStrike">
                <a:solidFill>
                  <a:srgbClr val="ffffff"/>
                </a:solidFill>
                <a:latin typeface="Arial"/>
              </a:rPr>
              <a:t>void pinMode(pin, direction);</a:t>
            </a:r>
            <a:r>
              <a:rPr b="0" lang="en-US" sz="1800" spc="-1" strike="noStrike">
                <a:solidFill>
                  <a:srgbClr val="ff0000"/>
                </a:solidFill>
                <a:latin typeface="Arial"/>
              </a:rPr>
              <a:t>	</a:t>
            </a:r>
            <a:endParaRPr b="0" lang="en-US" sz="1800" spc="-1" strike="noStrike">
              <a:latin typeface="Arial"/>
            </a:endParaRPr>
          </a:p>
          <a:p>
            <a:pPr lvl="2" marL="858600" indent="-228600">
              <a:spcBef>
                <a:spcPts val="850"/>
              </a:spcBef>
              <a:buClr>
                <a:srgbClr val="da1f28"/>
              </a:buClr>
              <a:buFont typeface="Wingdings 2" charset="2"/>
              <a:buChar char=""/>
            </a:pPr>
            <a:endParaRPr b="0" lang="en-US" sz="1800" spc="-1" strike="noStrike">
              <a:latin typeface="Arial"/>
            </a:endParaRPr>
          </a:p>
          <a:p>
            <a:pPr lvl="2" marL="858600" indent="-228600">
              <a:spcBef>
                <a:spcPts val="850"/>
              </a:spcBef>
              <a:buClr>
                <a:srgbClr val="da1f28"/>
              </a:buClr>
              <a:buFont typeface="Wingdings 2" charset="2"/>
              <a:buChar char=""/>
            </a:pPr>
            <a:r>
              <a:rPr b="0" lang="en-US" sz="1800" spc="-1" strike="noStrike">
                <a:solidFill>
                  <a:srgbClr val="ffffff"/>
                </a:solidFill>
                <a:latin typeface="Arial"/>
              </a:rPr>
              <a:t>-</a:t>
            </a:r>
            <a:r>
              <a:rPr b="0" lang="en-US" sz="1800" spc="-1" strike="noStrike">
                <a:solidFill>
                  <a:srgbClr val="ffffff"/>
                </a:solidFill>
                <a:latin typeface="Arial"/>
              </a:rPr>
              <a:t>	</a:t>
            </a:r>
            <a:r>
              <a:rPr b="0" lang="en-US" sz="1800" spc="-1" strike="noStrike">
                <a:solidFill>
                  <a:srgbClr val="ffffff"/>
                </a:solidFill>
                <a:latin typeface="Arial"/>
              </a:rPr>
              <a:t>pin</a:t>
            </a:r>
            <a:r>
              <a:rPr b="0" lang="en-US" sz="1800" spc="-1" strike="noStrike">
                <a:solidFill>
                  <a:srgbClr val="ffffff"/>
                </a:solidFill>
                <a:latin typeface="Arial"/>
              </a:rPr>
              <a:t>	</a:t>
            </a:r>
            <a:r>
              <a:rPr b="0" lang="en-US" sz="1800" spc="-1" strike="noStrike">
                <a:solidFill>
                  <a:srgbClr val="ffffff"/>
                </a:solidFill>
                <a:latin typeface="Arial"/>
              </a:rPr>
              <a:t>	</a:t>
            </a:r>
            <a:r>
              <a:rPr b="0" lang="en-US" sz="1800" spc="-1" strike="noStrike">
                <a:solidFill>
                  <a:srgbClr val="ffffff"/>
                </a:solidFill>
                <a:latin typeface="Arial"/>
              </a:rPr>
              <a:t>	</a:t>
            </a:r>
            <a:r>
              <a:rPr b="0" lang="en-US" sz="1800" spc="-1" strike="noStrike">
                <a:solidFill>
                  <a:srgbClr val="ffffff"/>
                </a:solidFill>
                <a:latin typeface="Arial"/>
              </a:rPr>
              <a:t>-</a:t>
            </a:r>
            <a:r>
              <a:rPr b="0" lang="en-US" sz="1800" spc="-1" strike="noStrike">
                <a:solidFill>
                  <a:srgbClr val="ffffff"/>
                </a:solidFill>
                <a:latin typeface="Arial"/>
              </a:rPr>
              <a:t>	</a:t>
            </a:r>
            <a:r>
              <a:rPr b="0" lang="en-US" sz="1800" spc="-1" strike="noStrike">
                <a:solidFill>
                  <a:srgbClr val="ffffff"/>
                </a:solidFill>
                <a:latin typeface="Arial"/>
              </a:rPr>
              <a:t>номер на пин – 0 – 13, А0 - А5</a:t>
            </a:r>
            <a:r>
              <a:rPr b="0" lang="en-US" sz="1800" spc="-1" strike="noStrike">
                <a:solidFill>
                  <a:srgbClr val="ffffff"/>
                </a:solidFill>
                <a:latin typeface="Arial"/>
              </a:rPr>
              <a:t>	</a:t>
            </a:r>
            <a:r>
              <a:rPr b="0" lang="en-US" sz="1800" spc="-1" strike="noStrike">
                <a:solidFill>
                  <a:srgbClr val="ffffff"/>
                </a:solidFill>
                <a:latin typeface="Arial"/>
              </a:rPr>
              <a:t>:</a:t>
            </a:r>
            <a:r>
              <a:rPr b="0" lang="en-US" sz="1800" spc="-1" strike="noStrike">
                <a:solidFill>
                  <a:srgbClr val="ffffff"/>
                </a:solidFill>
                <a:latin typeface="Arial"/>
              </a:rPr>
              <a:t>	</a:t>
            </a:r>
            <a:r>
              <a:rPr b="0" lang="en-US" sz="1800" spc="-1" strike="noStrike">
                <a:solidFill>
                  <a:srgbClr val="ffffff"/>
                </a:solidFill>
                <a:latin typeface="Arial"/>
              </a:rPr>
              <a:t>int</a:t>
            </a:r>
            <a:endParaRPr b="0" lang="en-US" sz="1800" spc="-1" strike="noStrike">
              <a:latin typeface="Arial"/>
            </a:endParaRPr>
          </a:p>
          <a:p>
            <a:pPr lvl="2" marL="858600" indent="-228600">
              <a:spcBef>
                <a:spcPts val="850"/>
              </a:spcBef>
              <a:buClr>
                <a:srgbClr val="da1f28"/>
              </a:buClr>
              <a:buFont typeface="Wingdings 2" charset="2"/>
              <a:buChar char=""/>
            </a:pPr>
            <a:r>
              <a:rPr b="0" lang="en-US" sz="1800" spc="-1" strike="noStrike">
                <a:solidFill>
                  <a:srgbClr val="ffffff"/>
                </a:solidFill>
                <a:latin typeface="Arial"/>
              </a:rPr>
              <a:t>-</a:t>
            </a:r>
            <a:r>
              <a:rPr b="0" lang="en-US" sz="1800" spc="-1" strike="noStrike">
                <a:solidFill>
                  <a:srgbClr val="ffffff"/>
                </a:solidFill>
                <a:latin typeface="Arial"/>
              </a:rPr>
              <a:t>	</a:t>
            </a:r>
            <a:r>
              <a:rPr b="0" lang="en-US" sz="1800" spc="-1" strike="noStrike">
                <a:solidFill>
                  <a:srgbClr val="ffffff"/>
                </a:solidFill>
                <a:latin typeface="Arial"/>
              </a:rPr>
              <a:t>direction</a:t>
            </a:r>
            <a:r>
              <a:rPr b="0" lang="en-US" sz="1800" spc="-1" strike="noStrike">
                <a:solidFill>
                  <a:srgbClr val="ffffff"/>
                </a:solidFill>
                <a:latin typeface="Arial"/>
              </a:rPr>
              <a:t>	</a:t>
            </a:r>
            <a:r>
              <a:rPr b="0" lang="en-US" sz="1800" spc="-1" strike="noStrike">
                <a:solidFill>
                  <a:srgbClr val="ffffff"/>
                </a:solidFill>
                <a:latin typeface="Arial"/>
              </a:rPr>
              <a:t>	</a:t>
            </a:r>
            <a:r>
              <a:rPr b="0" lang="en-US" sz="1800" spc="-1" strike="noStrike">
                <a:solidFill>
                  <a:srgbClr val="ffffff"/>
                </a:solidFill>
                <a:latin typeface="Arial"/>
              </a:rPr>
              <a:t>-</a:t>
            </a:r>
            <a:r>
              <a:rPr b="0" lang="en-US" sz="1800" spc="-1" strike="noStrike">
                <a:solidFill>
                  <a:srgbClr val="ffffff"/>
                </a:solidFill>
                <a:latin typeface="Arial"/>
              </a:rPr>
              <a:t>	</a:t>
            </a:r>
            <a:r>
              <a:rPr b="0" lang="en-US" sz="1800" spc="-1" strike="noStrike">
                <a:solidFill>
                  <a:srgbClr val="ffffff"/>
                </a:solidFill>
                <a:latin typeface="Arial"/>
              </a:rPr>
              <a:t>посока на пин – вход или изход:   INPUT   /   OUTPUT</a:t>
            </a:r>
            <a:endParaRPr b="0" lang="en-US" sz="1800" spc="-1" strike="noStrike">
              <a:latin typeface="Arial"/>
            </a:endParaRPr>
          </a:p>
          <a:p>
            <a:pPr lvl="2" marL="858600" indent="-228600">
              <a:spcBef>
                <a:spcPts val="850"/>
              </a:spcBef>
              <a:buClr>
                <a:srgbClr val="da1f28"/>
              </a:buClr>
              <a:buFont typeface="Wingdings 2" charset="2"/>
              <a:buChar char=""/>
            </a:pPr>
            <a:endParaRPr b="0" lang="en-US" sz="1800" spc="-1" strike="noStrike">
              <a:latin typeface="Arial"/>
            </a:endParaRPr>
          </a:p>
          <a:p>
            <a:pPr lvl="2" marL="858600" indent="-228600">
              <a:spcBef>
                <a:spcPts val="850"/>
              </a:spcBef>
              <a:buClr>
                <a:srgbClr val="da1f28"/>
              </a:buClr>
              <a:buFont typeface="Wingdings 2" charset="2"/>
              <a:buChar char=""/>
            </a:pPr>
            <a:r>
              <a:rPr b="0" lang="en-US" sz="1800" spc="-1" strike="noStrike">
                <a:solidFill>
                  <a:srgbClr val="ffffff"/>
                </a:solidFill>
                <a:latin typeface="Arial"/>
              </a:rPr>
              <a:t>Пример:</a:t>
            </a:r>
            <a:endParaRPr b="0" lang="en-US" sz="1800" spc="-1" strike="noStrike">
              <a:latin typeface="Arial"/>
            </a:endParaRPr>
          </a:p>
          <a:p>
            <a:pPr lvl="3" marL="1143000" indent="-228600">
              <a:spcBef>
                <a:spcPts val="567"/>
              </a:spcBef>
              <a:buClr>
                <a:srgbClr val="da1f28"/>
              </a:buClr>
              <a:buFont typeface="Wingdings 2" charset="2"/>
              <a:buChar char=""/>
            </a:pPr>
            <a:r>
              <a:rPr b="0" lang="en-US" sz="1800" spc="-1" strike="noStrike">
                <a:solidFill>
                  <a:srgbClr val="ffffff"/>
                </a:solidFill>
                <a:latin typeface="Arial"/>
              </a:rPr>
              <a:t>pinMode(13, OUTPUT);</a:t>
            </a:r>
            <a:r>
              <a:rPr b="0" lang="en-US" sz="1800" spc="-1" strike="noStrike">
                <a:solidFill>
                  <a:srgbClr val="ffffff"/>
                </a:solidFill>
                <a:latin typeface="Arial"/>
              </a:rPr>
              <a:t>	</a:t>
            </a:r>
            <a:r>
              <a:rPr b="0" lang="en-US" sz="1800" spc="-1" strike="noStrike">
                <a:solidFill>
                  <a:srgbClr val="ffffff"/>
                </a:solidFill>
                <a:latin typeface="Arial"/>
              </a:rPr>
              <a:t>-</a:t>
            </a:r>
            <a:r>
              <a:rPr b="0" lang="en-US" sz="1800" spc="-1" strike="noStrike">
                <a:solidFill>
                  <a:srgbClr val="ffffff"/>
                </a:solidFill>
                <a:latin typeface="Arial"/>
              </a:rPr>
              <a:t>	</a:t>
            </a:r>
            <a:r>
              <a:rPr b="0" lang="en-US" sz="1800" spc="-1" strike="noStrike">
                <a:solidFill>
                  <a:srgbClr val="ffffff"/>
                </a:solidFill>
                <a:latin typeface="Arial"/>
              </a:rPr>
              <a:t>инициализация на пин 13, като изход – управление на светодиод</a:t>
            </a:r>
            <a:endParaRPr b="0" lang="en-US" sz="1800" spc="-1" strike="noStrike">
              <a:latin typeface="Arial"/>
            </a:endParaRPr>
          </a:p>
          <a:p>
            <a:pPr lvl="3" marL="1143000" indent="-228600">
              <a:spcBef>
                <a:spcPts val="567"/>
              </a:spcBef>
              <a:buClr>
                <a:srgbClr val="da1f28"/>
              </a:buClr>
              <a:buFont typeface="Wingdings 2" charset="2"/>
              <a:buChar char=""/>
            </a:pPr>
            <a:r>
              <a:rPr b="0" lang="en-US" sz="1800" spc="-1" strike="noStrike">
                <a:solidFill>
                  <a:srgbClr val="ffffff"/>
                </a:solidFill>
                <a:latin typeface="Arial"/>
              </a:rPr>
              <a:t>pinMode(12, INPUT);</a:t>
            </a:r>
            <a:r>
              <a:rPr b="0" lang="en-US" sz="1800" spc="-1" strike="noStrike">
                <a:solidFill>
                  <a:srgbClr val="ffffff"/>
                </a:solidFill>
                <a:latin typeface="Arial"/>
              </a:rPr>
              <a:t>	</a:t>
            </a:r>
            <a:r>
              <a:rPr b="0" lang="en-US" sz="1800" spc="-1" strike="noStrike">
                <a:solidFill>
                  <a:srgbClr val="ffffff"/>
                </a:solidFill>
                <a:latin typeface="Arial"/>
              </a:rPr>
              <a:t>	</a:t>
            </a:r>
            <a:r>
              <a:rPr b="0" lang="en-US" sz="1800" spc="-1" strike="noStrike">
                <a:solidFill>
                  <a:srgbClr val="ffffff"/>
                </a:solidFill>
                <a:latin typeface="Arial"/>
              </a:rPr>
              <a:t>-</a:t>
            </a:r>
            <a:r>
              <a:rPr b="0" lang="en-US" sz="1800" spc="-1" strike="noStrike">
                <a:solidFill>
                  <a:srgbClr val="ffffff"/>
                </a:solidFill>
                <a:latin typeface="Arial"/>
              </a:rPr>
              <a:t>	</a:t>
            </a:r>
            <a:r>
              <a:rPr b="0" lang="en-US" sz="1800" spc="-1" strike="noStrike">
                <a:solidFill>
                  <a:srgbClr val="ffffff"/>
                </a:solidFill>
                <a:latin typeface="Arial"/>
              </a:rPr>
              <a:t>инициализация на пин 13, като изход –  четене на бутон</a:t>
            </a:r>
            <a:endParaRPr b="0" lang="en-US" sz="1800" spc="-1" strike="noStrike">
              <a:latin typeface="Arial"/>
            </a:endParaRPr>
          </a:p>
          <a:p>
            <a:pPr lvl="3" marL="1143000" indent="-228600">
              <a:spcBef>
                <a:spcPts val="567"/>
              </a:spcBef>
              <a:buClr>
                <a:srgbClr val="da1f28"/>
              </a:buClr>
              <a:buFont typeface="Wingdings 2" charset="2"/>
              <a:buChar char=""/>
            </a:pPr>
            <a:endParaRPr b="0" lang="en-US" sz="1800" spc="-1" strike="noStrike">
              <a:latin typeface="Arial"/>
            </a:endParaRPr>
          </a:p>
          <a:p>
            <a:pPr lvl="3" marL="1143000" indent="-228600">
              <a:spcBef>
                <a:spcPts val="567"/>
              </a:spcBef>
              <a:buClr>
                <a:srgbClr val="da1f28"/>
              </a:buClr>
              <a:buFont typeface="Wingdings 2" charset="2"/>
              <a:buChar char=""/>
            </a:pPr>
            <a:endParaRPr b="0" lang="en-US" sz="1800" spc="-1" strike="noStrike">
              <a:latin typeface="Arial"/>
            </a:endParaRPr>
          </a:p>
          <a:p>
            <a:pPr lvl="3" marL="1143000" indent="-228600">
              <a:spcBef>
                <a:spcPts val="567"/>
              </a:spcBef>
              <a:buClr>
                <a:srgbClr val="da1f28"/>
              </a:buClr>
              <a:buFont typeface="Wingdings 2" charset="2"/>
              <a:buChar char=""/>
            </a:pPr>
            <a:endParaRPr b="0" lang="en-US" sz="1800" spc="-1" strike="noStrike">
              <a:latin typeface="Arial"/>
            </a:endParaRPr>
          </a:p>
          <a:p>
            <a:pPr marL="365040" indent="-255600">
              <a:spcBef>
                <a:spcPts val="400"/>
              </a:spcBef>
              <a:buClr>
                <a:srgbClr val="2da2bf"/>
              </a:buClr>
              <a:buSzPct val="68000"/>
              <a:buFont typeface="Wingdings" charset="2"/>
              <a:buChar char=""/>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182880" y="-182880"/>
            <a:ext cx="1179000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en-US" sz="4000" spc="-1" strike="noStrike">
                <a:solidFill>
                  <a:srgbClr val="f3be60"/>
                </a:solidFill>
                <a:latin typeface="Calibri"/>
              </a:rPr>
              <a:t>Свързване на светодиод - blinky</a:t>
            </a:r>
            <a:endParaRPr b="0" lang="en-US" sz="4000" spc="-1" strike="noStrike">
              <a:latin typeface="Arial"/>
            </a:endParaRPr>
          </a:p>
        </p:txBody>
      </p:sp>
      <p:pic>
        <p:nvPicPr>
          <p:cNvPr id="234" name="" descr=""/>
          <p:cNvPicPr/>
          <p:nvPr/>
        </p:nvPicPr>
        <p:blipFill>
          <a:blip r:embed="rId1"/>
          <a:stretch/>
        </p:blipFill>
        <p:spPr>
          <a:xfrm>
            <a:off x="1463040" y="927360"/>
            <a:ext cx="5419440" cy="5699880"/>
          </a:xfrm>
          <a:prstGeom prst="rect">
            <a:avLst/>
          </a:prstGeom>
          <a:ln>
            <a:noFill/>
          </a:ln>
        </p:spPr>
      </p:pic>
      <p:sp>
        <p:nvSpPr>
          <p:cNvPr id="235" name="TextShape 2"/>
          <p:cNvSpPr txBox="1"/>
          <p:nvPr/>
        </p:nvSpPr>
        <p:spPr>
          <a:xfrm>
            <a:off x="8412480" y="927360"/>
            <a:ext cx="3200400" cy="2905920"/>
          </a:xfrm>
          <a:prstGeom prst="rect">
            <a:avLst/>
          </a:prstGeom>
          <a:noFill/>
          <a:ln>
            <a:noFill/>
          </a:ln>
        </p:spPr>
        <p:txBody>
          <a:bodyPr lIns="90000" rIns="90000" tIns="45000" bIns="45000">
            <a:spAutoFit/>
          </a:bodyPr>
          <a:p>
            <a:r>
              <a:rPr b="0" lang="en-US" sz="1800" spc="-1" strike="noStrike">
                <a:latin typeface="Arial"/>
              </a:rPr>
              <a:t>void setup() {</a:t>
            </a:r>
            <a:endParaRPr b="0" lang="en-US" sz="1800" spc="-1" strike="noStrike">
              <a:latin typeface="Arial"/>
            </a:endParaRPr>
          </a:p>
          <a:p>
            <a:r>
              <a:rPr b="0" lang="en-US" sz="1800" spc="-1" strike="noStrike">
                <a:latin typeface="Arial"/>
              </a:rPr>
              <a:t>	</a:t>
            </a:r>
            <a:r>
              <a:rPr b="0" lang="en-US" sz="1800" spc="-1" strike="noStrike">
                <a:latin typeface="Arial"/>
              </a:rPr>
              <a:t>pinMode(13, OUTPUT);</a:t>
            </a:r>
            <a:endParaRPr b="0" lang="en-US" sz="1800" spc="-1" strike="noStrike">
              <a:latin typeface="Arial"/>
            </a:endParaRPr>
          </a:p>
          <a:p>
            <a:r>
              <a:rPr b="0" lang="en-US" sz="1800" spc="-1" strike="noStrike">
                <a:latin typeface="Arial"/>
              </a:rPr>
              <a:t>}</a:t>
            </a:r>
            <a:endParaRPr b="0" lang="en-US" sz="1800" spc="-1" strike="noStrike">
              <a:latin typeface="Arial"/>
            </a:endParaRPr>
          </a:p>
          <a:p>
            <a:endParaRPr b="0" lang="en-US" sz="1800" spc="-1" strike="noStrike">
              <a:latin typeface="Arial"/>
            </a:endParaRPr>
          </a:p>
          <a:p>
            <a:r>
              <a:rPr b="0" lang="en-US" sz="1800" spc="-1" strike="noStrike">
                <a:latin typeface="Arial"/>
              </a:rPr>
              <a:t>void loop() {</a:t>
            </a:r>
            <a:endParaRPr b="0" lang="en-US" sz="1800" spc="-1" strike="noStrike">
              <a:latin typeface="Arial"/>
            </a:endParaRPr>
          </a:p>
          <a:p>
            <a:r>
              <a:rPr b="0" lang="en-US" sz="1800" spc="-1" strike="noStrike">
                <a:latin typeface="Arial"/>
              </a:rPr>
              <a:t>	</a:t>
            </a:r>
            <a:r>
              <a:rPr b="0" lang="en-US" sz="1800" spc="-1" strike="noStrike">
                <a:latin typeface="Arial"/>
              </a:rPr>
              <a:t>digitalWrite(13, LOW);</a:t>
            </a:r>
            <a:endParaRPr b="0" lang="en-US" sz="1800" spc="-1" strike="noStrike">
              <a:latin typeface="Arial"/>
            </a:endParaRPr>
          </a:p>
          <a:p>
            <a:r>
              <a:rPr b="0" lang="en-US" sz="1800" spc="-1" strike="noStrike">
                <a:latin typeface="Arial"/>
              </a:rPr>
              <a:t>	</a:t>
            </a:r>
            <a:r>
              <a:rPr b="0" lang="en-US" sz="1800" spc="-1" strike="noStrike">
                <a:latin typeface="Arial"/>
              </a:rPr>
              <a:t>delay(1000);</a:t>
            </a:r>
            <a:endParaRPr b="0" lang="en-US" sz="1800" spc="-1" strike="noStrike">
              <a:latin typeface="Arial"/>
            </a:endParaRPr>
          </a:p>
          <a:p>
            <a:r>
              <a:rPr b="0" lang="en-US" sz="1800" spc="-1" strike="noStrike">
                <a:latin typeface="Arial"/>
                <a:ea typeface="Noto Sans CJK SC Regular"/>
              </a:rPr>
              <a:t>	</a:t>
            </a:r>
            <a:r>
              <a:rPr b="0" lang="en-US" sz="1800" spc="-1" strike="noStrike">
                <a:latin typeface="Arial"/>
              </a:rPr>
              <a:t>digitalWrite(13, HIGH);</a:t>
            </a:r>
            <a:endParaRPr b="0" lang="en-US" sz="1800" spc="-1" strike="noStrike">
              <a:latin typeface="Arial"/>
            </a:endParaRPr>
          </a:p>
          <a:p>
            <a:r>
              <a:rPr b="0" lang="en-US" sz="1800" spc="-1" strike="noStrike">
                <a:latin typeface="Arial"/>
                <a:ea typeface="Noto Sans CJK SC Regular"/>
              </a:rPr>
              <a:t>	</a:t>
            </a:r>
            <a:r>
              <a:rPr b="0" lang="en-US" sz="1800" spc="-1" strike="noStrike">
                <a:latin typeface="Arial"/>
              </a:rPr>
              <a:t>delay(1000);</a:t>
            </a:r>
            <a:endParaRPr b="0" lang="en-US" sz="1800" spc="-1" strike="noStrike">
              <a:latin typeface="Arial"/>
            </a:endParaRPr>
          </a:p>
          <a:p>
            <a:r>
              <a:rPr b="0" lang="en-US" sz="1800" spc="-1" strike="noStrike">
                <a:latin typeface="Arial"/>
              </a:rPr>
              <a:t>}</a:t>
            </a:r>
            <a:endParaRPr b="0" lang="en-US" sz="1800" spc="-1" strike="noStrike">
              <a:latin typeface="Arial"/>
            </a:endParaRPr>
          </a:p>
          <a:p>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182880" y="-182880"/>
            <a:ext cx="1179000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en-US" sz="4000" spc="-1" strike="noStrike">
                <a:solidFill>
                  <a:srgbClr val="f3be60"/>
                </a:solidFill>
                <a:latin typeface="Calibri"/>
              </a:rPr>
              <a:t>Свързване на бутон</a:t>
            </a:r>
            <a:endParaRPr b="0" lang="en-US" sz="4000" spc="-1" strike="noStrike">
              <a:latin typeface="Arial"/>
            </a:endParaRPr>
          </a:p>
        </p:txBody>
      </p:sp>
      <p:pic>
        <p:nvPicPr>
          <p:cNvPr id="237" name="" descr=""/>
          <p:cNvPicPr/>
          <p:nvPr/>
        </p:nvPicPr>
        <p:blipFill>
          <a:blip r:embed="rId1"/>
          <a:stretch/>
        </p:blipFill>
        <p:spPr>
          <a:xfrm>
            <a:off x="2286000" y="927360"/>
            <a:ext cx="5714640" cy="4419360"/>
          </a:xfrm>
          <a:prstGeom prst="rect">
            <a:avLst/>
          </a:prstGeom>
          <a:ln>
            <a:noFill/>
          </a:ln>
        </p:spPr>
      </p:pic>
      <p:sp>
        <p:nvSpPr>
          <p:cNvPr id="238" name="TextShape 2"/>
          <p:cNvSpPr txBox="1"/>
          <p:nvPr/>
        </p:nvSpPr>
        <p:spPr>
          <a:xfrm>
            <a:off x="1299600" y="5508360"/>
            <a:ext cx="6949440" cy="1114200"/>
          </a:xfrm>
          <a:prstGeom prst="rect">
            <a:avLst/>
          </a:prstGeom>
          <a:noFill/>
          <a:ln>
            <a:noFill/>
          </a:ln>
        </p:spPr>
        <p:txBody>
          <a:bodyPr lIns="90000" rIns="90000" tIns="45000" bIns="45000">
            <a:spAutoFit/>
          </a:bodyPr>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Pull-UP</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Pull-DOWN</a:t>
            </a:r>
            <a:endParaRPr b="0" lang="en-US" sz="1800" spc="-1" strike="noStrike">
              <a:latin typeface="Arial"/>
            </a:endParaRPr>
          </a:p>
          <a:p>
            <a:r>
              <a:rPr b="0" lang="en-US" sz="1800" spc="-1" strike="noStrike">
                <a:latin typeface="Arial"/>
              </a:rPr>
              <a:t>Ниво на покой </a:t>
            </a:r>
            <a:r>
              <a:rPr b="0" lang="en-US" sz="1800" spc="-1" strike="noStrike">
                <a:latin typeface="Arial"/>
              </a:rPr>
              <a:t>	</a:t>
            </a:r>
            <a:r>
              <a:rPr b="0" lang="en-US" sz="1800" spc="-1" strike="noStrike">
                <a:latin typeface="Arial"/>
              </a:rPr>
              <a:t>	</a:t>
            </a:r>
            <a:r>
              <a:rPr b="0" lang="en-US" sz="1800" spc="-1" strike="noStrike">
                <a:latin typeface="Arial"/>
              </a:rPr>
              <a:t>HIGH</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LOW</a:t>
            </a:r>
            <a:endParaRPr b="0" lang="en-US" sz="1800" spc="-1" strike="noStrike">
              <a:latin typeface="Arial"/>
            </a:endParaRPr>
          </a:p>
          <a:p>
            <a:r>
              <a:rPr b="0" lang="en-US" sz="1800" spc="-1" strike="noStrike">
                <a:latin typeface="Arial"/>
              </a:rPr>
              <a:t>Активно ниво</a:t>
            </a:r>
            <a:r>
              <a:rPr b="0" lang="en-US" sz="1800" spc="-1" strike="noStrike">
                <a:latin typeface="Arial"/>
              </a:rPr>
              <a:t>	</a:t>
            </a:r>
            <a:r>
              <a:rPr b="0" lang="en-US" sz="1800" spc="-1" strike="noStrike">
                <a:latin typeface="Arial"/>
              </a:rPr>
              <a:t>	</a:t>
            </a:r>
            <a:r>
              <a:rPr b="0" lang="en-US" sz="1800" spc="-1" strike="noStrike">
                <a:latin typeface="Arial"/>
              </a:rPr>
              <a:t>LOW</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HIGH</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182880" y="-182880"/>
            <a:ext cx="1179000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en-US" sz="4000" spc="-1" strike="noStrike">
                <a:solidFill>
                  <a:srgbClr val="f3be60"/>
                </a:solidFill>
                <a:latin typeface="Calibri"/>
              </a:rPr>
              <a:t>Свързване на бутон</a:t>
            </a:r>
            <a:endParaRPr b="0" lang="en-US" sz="4000" spc="-1" strike="noStrike">
              <a:latin typeface="Arial"/>
            </a:endParaRPr>
          </a:p>
        </p:txBody>
      </p:sp>
      <p:pic>
        <p:nvPicPr>
          <p:cNvPr id="240" name="" descr=""/>
          <p:cNvPicPr/>
          <p:nvPr/>
        </p:nvPicPr>
        <p:blipFill>
          <a:blip r:embed="rId1"/>
          <a:stretch/>
        </p:blipFill>
        <p:spPr>
          <a:xfrm>
            <a:off x="559080" y="1371600"/>
            <a:ext cx="7670520" cy="4741920"/>
          </a:xfrm>
          <a:prstGeom prst="rect">
            <a:avLst/>
          </a:prstGeom>
          <a:ln>
            <a:noFill/>
          </a:ln>
        </p:spPr>
      </p:pic>
      <p:sp>
        <p:nvSpPr>
          <p:cNvPr id="241" name="TextShape 2"/>
          <p:cNvSpPr txBox="1"/>
          <p:nvPr/>
        </p:nvSpPr>
        <p:spPr>
          <a:xfrm>
            <a:off x="8321040" y="1371600"/>
            <a:ext cx="3657600" cy="2394000"/>
          </a:xfrm>
          <a:prstGeom prst="rect">
            <a:avLst/>
          </a:prstGeom>
          <a:noFill/>
          <a:ln>
            <a:noFill/>
          </a:ln>
        </p:spPr>
        <p:txBody>
          <a:bodyPr lIns="90000" rIns="90000" tIns="45000" bIns="45000">
            <a:spAutoFit/>
          </a:bodyPr>
          <a:p>
            <a:r>
              <a:rPr b="0" lang="en-US" sz="1800" spc="-1" strike="noStrike">
                <a:latin typeface="Arial"/>
              </a:rPr>
              <a:t>int button = HIGH;</a:t>
            </a:r>
            <a:endParaRPr b="0" lang="en-US" sz="1800" spc="-1" strike="noStrike">
              <a:latin typeface="Arial"/>
            </a:endParaRPr>
          </a:p>
          <a:p>
            <a:endParaRPr b="0" lang="en-US" sz="1800" spc="-1" strike="noStrike">
              <a:latin typeface="Arial"/>
            </a:endParaRPr>
          </a:p>
          <a:p>
            <a:r>
              <a:rPr b="0" lang="en-US" sz="1800" spc="-1" strike="noStrike">
                <a:latin typeface="Arial"/>
              </a:rPr>
              <a:t>void setup() {</a:t>
            </a:r>
            <a:endParaRPr b="0" lang="en-US" sz="1800" spc="-1" strike="noStrike">
              <a:latin typeface="Arial"/>
            </a:endParaRPr>
          </a:p>
          <a:p>
            <a:r>
              <a:rPr b="0" lang="en-US" sz="1800" spc="-1" strike="noStrike">
                <a:latin typeface="Arial"/>
              </a:rPr>
              <a:t>	</a:t>
            </a:r>
            <a:r>
              <a:rPr b="0" lang="en-US" sz="1800" spc="-1" strike="noStrike">
                <a:latin typeface="Arial"/>
              </a:rPr>
              <a:t>pinMode(2, INPUT);</a:t>
            </a:r>
            <a:endParaRPr b="0" lang="en-US" sz="1800" spc="-1" strike="noStrike">
              <a:latin typeface="Arial"/>
            </a:endParaRPr>
          </a:p>
          <a:p>
            <a:r>
              <a:rPr b="0" lang="en-US" sz="1800" spc="-1" strike="noStrike">
                <a:latin typeface="Arial"/>
              </a:rPr>
              <a:t>}</a:t>
            </a:r>
            <a:endParaRPr b="0" lang="en-US" sz="1800" spc="-1" strike="noStrike">
              <a:latin typeface="Arial"/>
            </a:endParaRPr>
          </a:p>
          <a:p>
            <a:endParaRPr b="0" lang="en-US" sz="1800" spc="-1" strike="noStrike">
              <a:latin typeface="Arial"/>
            </a:endParaRPr>
          </a:p>
          <a:p>
            <a:r>
              <a:rPr b="0" lang="en-US" sz="1800" spc="-1" strike="noStrike">
                <a:latin typeface="Arial"/>
              </a:rPr>
              <a:t>Void loop() {</a:t>
            </a:r>
            <a:endParaRPr b="0" lang="en-US" sz="1800" spc="-1" strike="noStrike">
              <a:latin typeface="Arial"/>
            </a:endParaRPr>
          </a:p>
          <a:p>
            <a:r>
              <a:rPr b="0" lang="en-US" sz="1800" spc="-1" strike="noStrike">
                <a:latin typeface="Arial"/>
              </a:rPr>
              <a:t>	</a:t>
            </a:r>
            <a:r>
              <a:rPr b="0" lang="en-US" sz="1800" spc="-1" strike="noStrike">
                <a:latin typeface="Arial"/>
              </a:rPr>
              <a:t>button = digitalRead(2);</a:t>
            </a:r>
            <a:endParaRPr b="0" lang="en-US" sz="1800" spc="-1" strike="noStrike">
              <a:latin typeface="Arial"/>
            </a:endParaRPr>
          </a:p>
          <a:p>
            <a:r>
              <a:rPr b="0" lang="en-US" sz="1800" spc="-1" strike="noStrike">
                <a:latin typeface="Arial"/>
              </a:rPr>
              <a:t>}</a:t>
            </a:r>
            <a:endParaRPr b="0" lang="en-US" sz="1800" spc="-1" strike="noStrike">
              <a:latin typeface="Arial"/>
            </a:endParaRPr>
          </a:p>
        </p:txBody>
      </p:sp>
      <p:sp>
        <p:nvSpPr>
          <p:cNvPr id="242" name="TextShape 3"/>
          <p:cNvSpPr txBox="1"/>
          <p:nvPr/>
        </p:nvSpPr>
        <p:spPr>
          <a:xfrm>
            <a:off x="8412480" y="4389120"/>
            <a:ext cx="2926080" cy="1114200"/>
          </a:xfrm>
          <a:prstGeom prst="rect">
            <a:avLst/>
          </a:prstGeom>
          <a:noFill/>
          <a:ln>
            <a:noFill/>
          </a:ln>
        </p:spPr>
        <p:txBody>
          <a:bodyPr lIns="90000" rIns="90000" tIns="45000" bIns="45000">
            <a:spAutoFit/>
          </a:bodyPr>
          <a:p>
            <a:r>
              <a:rPr b="0" lang="en-US" sz="1800" spc="-1" strike="noStrike">
                <a:latin typeface="Arial"/>
              </a:rPr>
              <a:t>Дискусия:</a:t>
            </a:r>
            <a:endParaRPr b="0" lang="en-US" sz="1800" spc="-1" strike="noStrike">
              <a:latin typeface="Arial"/>
            </a:endParaRPr>
          </a:p>
          <a:p>
            <a:r>
              <a:rPr b="0" lang="en-US" sz="1800" spc="-1" strike="noStrike">
                <a:latin typeface="Arial"/>
              </a:rPr>
              <a:t>	</a:t>
            </a:r>
            <a:r>
              <a:rPr b="0" lang="en-US" sz="1800" spc="-1" strike="noStrike">
                <a:latin typeface="Arial"/>
              </a:rPr>
              <a:t>Как ще разберем визуализираме състоянието?</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182880" y="-182880"/>
            <a:ext cx="1179000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en-US" sz="4000" spc="-1" strike="noStrike">
                <a:solidFill>
                  <a:srgbClr val="f3be60"/>
                </a:solidFill>
                <a:latin typeface="Calibri"/>
              </a:rPr>
              <a:t>Debugging с Ардуино</a:t>
            </a:r>
            <a:endParaRPr b="0" lang="en-US" sz="4000" spc="-1" strike="noStrike">
              <a:latin typeface="Arial"/>
            </a:endParaRPr>
          </a:p>
        </p:txBody>
      </p:sp>
      <p:sp>
        <p:nvSpPr>
          <p:cNvPr id="244" name="TextShape 2"/>
          <p:cNvSpPr txBox="1"/>
          <p:nvPr/>
        </p:nvSpPr>
        <p:spPr>
          <a:xfrm>
            <a:off x="274320" y="1280160"/>
            <a:ext cx="11521440" cy="5465520"/>
          </a:xfrm>
          <a:prstGeom prst="rect">
            <a:avLst/>
          </a:prstGeom>
          <a:noFill/>
          <a:ln>
            <a:noFill/>
          </a:ln>
        </p:spPr>
        <p:txBody>
          <a:bodyPr lIns="90000" rIns="90000" tIns="45000" bIns="45000">
            <a:spAutoFit/>
          </a:bodyPr>
          <a:p>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Ардуино не подържа дебъгер, както Visual Studio, но въпреки това подобен успех може да бъде постигнат, чрез използване на вградената серийна комуникация с компютъра;</a:t>
            </a:r>
            <a:endParaRPr b="0" lang="en-US" sz="1800" spc="-1" strike="noStrike">
              <a:latin typeface="Arial"/>
            </a:endParaRPr>
          </a:p>
          <a:p>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 Програмистът трябва да бъде по креативен, тъй като програмата не може да бъде паузирана и видяни / променяни стойностите на променливи в реално време;</a:t>
            </a:r>
            <a:endParaRPr b="0" lang="en-US" sz="1800" spc="-1" strike="noStrike">
              <a:latin typeface="Arial"/>
            </a:endParaRPr>
          </a:p>
          <a:p>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Стойностите на променливите могат само да бъдат принтирани в специален екран, наречен конзола (console);</a:t>
            </a:r>
            <a:endParaRPr b="0" lang="en-US" sz="1800" spc="-1" strike="noStrike">
              <a:latin typeface="Arial"/>
            </a:endParaRPr>
          </a:p>
          <a:p>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За целта: Tools → Serial Monitor</a:t>
            </a:r>
            <a:endParaRPr b="0" lang="en-US" sz="1800" spc="-1" strike="noStrike">
              <a:latin typeface="Arial"/>
            </a:endParaRPr>
          </a:p>
          <a:p>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В началото серийната комуникация трябва да бъде инициализирана. </a:t>
            </a:r>
            <a:endParaRPr b="0" lang="en-US" sz="1800" spc="-1" strike="noStrike">
              <a:latin typeface="Arial"/>
            </a:endParaRPr>
          </a:p>
          <a:p>
            <a:r>
              <a:rPr b="0" lang="en-US" sz="1800" spc="-1" strike="noStrike">
                <a:latin typeface="Arial"/>
                <a:ea typeface="Noto Sans CJK SC Regular"/>
              </a:rPr>
              <a:t>	</a:t>
            </a:r>
            <a:r>
              <a:rPr b="0" lang="en-US" sz="1800" spc="-1" strike="noStrike">
                <a:latin typeface="Arial"/>
                <a:ea typeface="Noto Sans CJK SC Regular"/>
              </a:rPr>
              <a:t>	</a:t>
            </a:r>
            <a:r>
              <a:rPr b="0" lang="en-US" sz="1800" spc="-1" strike="noStrike">
                <a:latin typeface="Arial"/>
                <a:ea typeface="Noto Sans CJK SC Regular"/>
              </a:rPr>
              <a:t>	</a:t>
            </a:r>
            <a:endParaRPr b="0" lang="en-US" sz="1800" spc="-1" strike="noStrike">
              <a:latin typeface="Arial"/>
            </a:endParaRPr>
          </a:p>
          <a:p>
            <a:r>
              <a:rPr b="0" lang="en-US" sz="1800" spc="-1" strike="noStrike">
                <a:latin typeface="Arial"/>
                <a:ea typeface="Noto Sans CJK SC Regular"/>
              </a:rPr>
              <a:t>	</a:t>
            </a:r>
            <a:r>
              <a:rPr b="0" lang="en-US" sz="1800" spc="-1" strike="noStrike">
                <a:latin typeface="Arial"/>
                <a:ea typeface="Noto Sans CJK SC Regular"/>
              </a:rPr>
              <a:t>	</a:t>
            </a:r>
            <a:r>
              <a:rPr b="0" lang="en-US" sz="1800" spc="-1" strike="noStrike">
                <a:latin typeface="Arial"/>
                <a:ea typeface="Noto Sans CJK SC Regular"/>
              </a:rPr>
              <a:t>	</a:t>
            </a:r>
            <a:r>
              <a:rPr b="0" lang="en-US" sz="1800" spc="-1" strike="noStrike">
                <a:latin typeface="Arial"/>
                <a:ea typeface="Noto Sans CJK SC Regular"/>
              </a:rPr>
              <a:t>	</a:t>
            </a:r>
            <a:r>
              <a:rPr b="0" lang="en-US" sz="1800" spc="-1" strike="noStrike">
                <a:latin typeface="Arial"/>
              </a:rPr>
              <a:t>Serial.begin(baudrate); </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Стандартни честоти</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9600 </a:t>
            </a:r>
            <a:r>
              <a:rPr b="0" lang="en-US" sz="1800" spc="-1" strike="noStrike">
                <a:latin typeface="Arial"/>
              </a:rPr>
              <a:t>	</a:t>
            </a:r>
            <a:r>
              <a:rPr b="0" lang="en-US" sz="1800" spc="-1" strike="noStrike">
                <a:latin typeface="Arial"/>
              </a:rPr>
              <a:t>baud/s</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(baudrate)</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115200</a:t>
            </a:r>
            <a:r>
              <a:rPr b="0" lang="en-US" sz="1800" spc="-1" strike="noStrike">
                <a:latin typeface="Arial"/>
              </a:rPr>
              <a:t>	</a:t>
            </a:r>
            <a:r>
              <a:rPr b="0" lang="en-US" sz="1800" spc="-1" strike="noStrike">
                <a:latin typeface="Arial"/>
              </a:rPr>
              <a:t>bauds/s</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Скоростта на пренос на данни (baudrate) в конзолата, трябва да е същата, както в инициализационния код;</a:t>
            </a:r>
            <a:endParaRPr b="0" lang="en-US" sz="1800" spc="-1" strike="noStrike">
              <a:latin typeface="Arial"/>
            </a:endParaRPr>
          </a:p>
          <a:p>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Отпечатването на екрана се осъществява с помощта на функцията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Serial.println(val);</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val – променлива от всички типове – int, char, string</a:t>
            </a:r>
            <a:endParaRPr b="0" lang="en-US" sz="1800" spc="-1" strike="noStrike">
              <a:latin typeface="Arial"/>
            </a:endParaRPr>
          </a:p>
          <a:p>
            <a:r>
              <a:rPr b="0" lang="en-US" sz="1800" spc="-1" strike="noStrike">
                <a:latin typeface="Arial"/>
              </a:rPr>
              <a:t>	</a:t>
            </a:r>
            <a:r>
              <a:rPr b="0" lang="en-US" sz="1800" spc="-1" strike="noStrike">
                <a:latin typeface="Arial"/>
              </a:rPr>
              <a:t>-</a:t>
            </a:r>
            <a:r>
              <a:rPr b="0" lang="en-US" sz="1800" spc="-1" strike="noStrike">
                <a:latin typeface="Arial"/>
              </a:rPr>
              <a:t>	</a:t>
            </a:r>
            <a:r>
              <a:rPr b="0" lang="en-US" sz="1800" spc="-1" strike="noStrike">
                <a:latin typeface="Arial"/>
              </a:rPr>
              <a:t>String concatinate – не се подържа</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182880" y="-182880"/>
            <a:ext cx="1179000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en-US" sz="4000" spc="-1" strike="noStrike">
                <a:solidFill>
                  <a:srgbClr val="f3be60"/>
                </a:solidFill>
                <a:latin typeface="Calibri"/>
              </a:rPr>
              <a:t>Debugging с Ардуино</a:t>
            </a:r>
            <a:endParaRPr b="0" lang="en-US" sz="4000" spc="-1" strike="noStrike">
              <a:latin typeface="Arial"/>
            </a:endParaRPr>
          </a:p>
        </p:txBody>
      </p:sp>
      <p:sp>
        <p:nvSpPr>
          <p:cNvPr id="246" name="TextShape 2"/>
          <p:cNvSpPr txBox="1"/>
          <p:nvPr/>
        </p:nvSpPr>
        <p:spPr>
          <a:xfrm>
            <a:off x="274320" y="1280160"/>
            <a:ext cx="11521440" cy="4441680"/>
          </a:xfrm>
          <a:prstGeom prst="rect">
            <a:avLst/>
          </a:prstGeom>
          <a:noFill/>
          <a:ln>
            <a:noFill/>
          </a:ln>
        </p:spPr>
        <p:txBody>
          <a:bodyPr lIns="90000" rIns="90000" tIns="45000" bIns="45000">
            <a:spAutoFit/>
          </a:bodyPr>
          <a:p>
            <a:r>
              <a:rPr b="0" lang="en-US" sz="1800" spc="-1" strike="noStrike">
                <a:latin typeface="Arial"/>
              </a:rPr>
              <a:t>	</a:t>
            </a:r>
            <a:r>
              <a:rPr b="0" lang="en-US" sz="1800" spc="-1" strike="noStrike">
                <a:latin typeface="Arial"/>
              </a:rPr>
              <a:t>void setup()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Serial.begin(9600);</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Serial.println(“Ready to print data”);</a:t>
            </a:r>
            <a:endParaRPr b="0" lang="en-US" sz="1800" spc="-1" strike="noStrike">
              <a:latin typeface="Arial"/>
            </a:endParaRPr>
          </a:p>
          <a:p>
            <a:r>
              <a:rPr b="0" lang="en-US" sz="1800" spc="-1" strike="noStrike">
                <a:latin typeface="Arial"/>
              </a:rPr>
              <a:t>	</a:t>
            </a:r>
            <a:r>
              <a:rPr b="0" lang="en-US" sz="1800" spc="-1" strike="noStrike">
                <a:latin typeface="Arial"/>
              </a:rPr>
              <a:t>}</a:t>
            </a:r>
            <a:endParaRPr b="0" lang="en-US" sz="1800" spc="-1" strike="noStrike">
              <a:latin typeface="Arial"/>
            </a:endParaRPr>
          </a:p>
          <a:p>
            <a:r>
              <a:rPr b="0" lang="en-US" sz="1800" spc="-1" strike="noStrike">
                <a:latin typeface="Arial"/>
              </a:rPr>
              <a:t>	</a:t>
            </a:r>
            <a:endParaRPr b="0" lang="en-US" sz="1800" spc="-1" strike="noStrike">
              <a:latin typeface="Arial"/>
            </a:endParaRPr>
          </a:p>
          <a:p>
            <a:r>
              <a:rPr b="0" lang="en-US" sz="1800" spc="-1" strike="noStrike">
                <a:latin typeface="Arial"/>
              </a:rPr>
              <a:t>	</a:t>
            </a:r>
            <a:r>
              <a:rPr b="0" lang="en-US" sz="1800" spc="-1" strike="noStrike">
                <a:latin typeface="Arial"/>
              </a:rPr>
              <a:t>void loop()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for(int I = 0; I &lt; 10; I++)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Serial.print(“Value of I is: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Serial.println(I);</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if(I == 5)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Serial.println(“YEY, we are in the middle”);</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a:t>
            </a:r>
            <a:endParaRPr b="0" lang="en-US" sz="1800" spc="-1" strike="noStrike">
              <a:latin typeface="Arial"/>
            </a:endParaRPr>
          </a:p>
          <a:p>
            <a:r>
              <a:rPr b="0" lang="en-US" sz="1800" spc="-1" strike="noStrike">
                <a:latin typeface="Arial"/>
              </a:rPr>
              <a:t>	</a:t>
            </a:r>
            <a:r>
              <a:rPr b="0" lang="en-US" sz="1800" spc="-1" strike="noStrike">
                <a:latin typeface="Arial"/>
              </a:rPr>
              <a:t>}</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Дискусия: Какъв очаквате да е резултатът?</a:t>
            </a:r>
            <a:endParaRPr b="0" lang="en-US" sz="1800" spc="-1" strike="noStrike">
              <a:latin typeface="Arial"/>
            </a:endParaRPr>
          </a:p>
          <a:p>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1529280" y="6400800"/>
            <a:ext cx="10481760" cy="362880"/>
          </a:xfrm>
          <a:prstGeom prst="rect">
            <a:avLst/>
          </a:prstGeom>
          <a:noFill/>
          <a:ln>
            <a:noFill/>
          </a:ln>
        </p:spPr>
        <p:style>
          <a:lnRef idx="0"/>
          <a:fillRef idx="0"/>
          <a:effectRef idx="0"/>
          <a:fontRef idx="minor"/>
        </p:style>
        <p:txBody>
          <a:bodyPr lIns="36000" rIns="36000" tIns="36000" bIns="36000">
            <a:noAutofit/>
          </a:bodyPr>
          <a:p>
            <a:pPr algn="r">
              <a:lnSpc>
                <a:spcPct val="100000"/>
              </a:lnSpc>
            </a:pPr>
            <a:r>
              <a:rPr b="0" lang="en-US" sz="1800" spc="-1" strike="noStrike" u="sng">
                <a:solidFill>
                  <a:srgbClr val="0000ff"/>
                </a:solidFill>
                <a:uFill>
                  <a:solidFill>
                    <a:srgbClr val="ffffff"/>
                  </a:solidFill>
                </a:uFill>
                <a:latin typeface="Calibri"/>
                <a:hlinkClick r:id="rId1"/>
              </a:rPr>
              <a:t>https://it-kariera.mon.bg/e-learning/</a:t>
            </a:r>
            <a:endParaRPr b="0" lang="en-US" sz="1800" spc="-1" strike="noStrike">
              <a:latin typeface="Arial"/>
            </a:endParaRPr>
          </a:p>
        </p:txBody>
      </p:sp>
      <p:sp>
        <p:nvSpPr>
          <p:cNvPr id="248" name="CustomShape 2"/>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en-US" sz="4000" spc="-1" strike="noStrike">
                <a:solidFill>
                  <a:srgbClr val="f3be60"/>
                </a:solidFill>
                <a:latin typeface="Calibri"/>
              </a:rPr>
              <a:t>Вградени системи</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11566440" y="6525000"/>
            <a:ext cx="428040" cy="195840"/>
          </a:xfrm>
          <a:prstGeom prst="rect">
            <a:avLst/>
          </a:prstGeom>
          <a:noFill/>
          <a:ln>
            <a:noFill/>
          </a:ln>
        </p:spPr>
        <p:style>
          <a:lnRef idx="0"/>
          <a:fillRef idx="0"/>
          <a:effectRef idx="0"/>
          <a:fontRef idx="minor"/>
        </p:style>
        <p:txBody>
          <a:bodyPr lIns="36000" rIns="36000" tIns="36000" bIns="36000" anchor="ctr">
            <a:noAutofit/>
          </a:bodyPr>
          <a:p>
            <a:pPr algn="r">
              <a:lnSpc>
                <a:spcPct val="100000"/>
              </a:lnSpc>
            </a:pPr>
            <a:fld id="{B11E559E-184D-4666-BA51-6058DBF7C1A5}" type="slidenum">
              <a:rPr b="0" lang="en-US" sz="1000" spc="-1" strike="noStrike">
                <a:solidFill>
                  <a:srgbClr val="ffffff"/>
                </a:solidFill>
                <a:latin typeface="Calibri"/>
              </a:rPr>
              <a:t>&lt;number&gt;</a:t>
            </a:fld>
            <a:endParaRPr b="0" lang="en-US" sz="1000" spc="-1" strike="noStrike">
              <a:latin typeface="Arial"/>
            </a:endParaRPr>
          </a:p>
        </p:txBody>
      </p:sp>
      <p:sp>
        <p:nvSpPr>
          <p:cNvPr id="250" name="CustomShape 2"/>
          <p:cNvSpPr/>
          <p:nvPr/>
        </p:nvSpPr>
        <p:spPr>
          <a:xfrm>
            <a:off x="190440" y="1012320"/>
            <a:ext cx="11804040" cy="556956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buClr>
                <a:srgbClr val="f2b254"/>
              </a:buClr>
              <a:buFont typeface="Wingdings" charset="2"/>
              <a:buChar char=""/>
            </a:pPr>
            <a:r>
              <a:rPr b="0" lang="en-US" sz="3200" spc="-1" strike="noStrike">
                <a:solidFill>
                  <a:srgbClr val="ffffff"/>
                </a:solidFill>
                <a:latin typeface="Calibri"/>
              </a:rPr>
              <a:t>Какво е ардуино</a:t>
            </a:r>
            <a:endParaRPr b="0" lang="en-US" sz="3200" spc="-1" strike="noStrike">
              <a:latin typeface="Arial"/>
            </a:endParaRPr>
          </a:p>
          <a:p>
            <a:pPr marL="304920" indent="-304200">
              <a:lnSpc>
                <a:spcPct val="100000"/>
              </a:lnSpc>
              <a:buClr>
                <a:srgbClr val="f2b254"/>
              </a:buClr>
              <a:buFont typeface="Wingdings" charset="2"/>
              <a:buChar char=""/>
            </a:pPr>
            <a:r>
              <a:rPr b="0" lang="en-US" sz="3200" spc="-1" strike="noStrike">
                <a:solidFill>
                  <a:srgbClr val="ffffff"/>
                </a:solidFill>
                <a:latin typeface="Calibri"/>
              </a:rPr>
              <a:t>Основни блокове в ардуино</a:t>
            </a:r>
            <a:endParaRPr b="0" lang="en-US" sz="3200" spc="-1" strike="noStrike">
              <a:latin typeface="Arial"/>
            </a:endParaRPr>
          </a:p>
          <a:p>
            <a:pPr marL="304920" indent="-304200">
              <a:lnSpc>
                <a:spcPct val="100000"/>
              </a:lnSpc>
              <a:buClr>
                <a:srgbClr val="f2b254"/>
              </a:buClr>
              <a:buFont typeface="Wingdings" charset="2"/>
              <a:buChar char=""/>
            </a:pPr>
            <a:r>
              <a:rPr b="0" lang="en-US" sz="3200" spc="-1" strike="noStrike">
                <a:solidFill>
                  <a:srgbClr val="ffffff"/>
                </a:solidFill>
                <a:latin typeface="Calibri"/>
              </a:rPr>
              <a:t>Работа с цифровите пинове</a:t>
            </a:r>
            <a:endParaRPr b="0" lang="en-US" sz="3200" spc="-1" strike="noStrike">
              <a:latin typeface="Arial"/>
            </a:endParaRPr>
          </a:p>
          <a:p>
            <a:pPr marL="304920" indent="-304200">
              <a:lnSpc>
                <a:spcPct val="100000"/>
              </a:lnSpc>
              <a:buClr>
                <a:srgbClr val="f2b254"/>
              </a:buClr>
              <a:buFont typeface="Wingdings" charset="2"/>
              <a:buChar char=""/>
            </a:pPr>
            <a:r>
              <a:rPr b="0" lang="en-US" sz="3200" spc="-1" strike="noStrike">
                <a:solidFill>
                  <a:srgbClr val="ffffff"/>
                </a:solidFill>
                <a:latin typeface="Calibri"/>
              </a:rPr>
              <a:t>Управление на светодиод</a:t>
            </a:r>
            <a:endParaRPr b="0" lang="en-US" sz="3200" spc="-1" strike="noStrike">
              <a:latin typeface="Arial"/>
            </a:endParaRPr>
          </a:p>
          <a:p>
            <a:pPr marL="304920" indent="-304200">
              <a:lnSpc>
                <a:spcPct val="100000"/>
              </a:lnSpc>
              <a:buClr>
                <a:srgbClr val="f2b254"/>
              </a:buClr>
              <a:buFont typeface="Wingdings" charset="2"/>
              <a:buChar char=""/>
            </a:pPr>
            <a:r>
              <a:rPr b="0" lang="en-US" sz="3200" spc="-1" strike="noStrike">
                <a:solidFill>
                  <a:srgbClr val="ffffff"/>
                </a:solidFill>
                <a:latin typeface="Calibri"/>
              </a:rPr>
              <a:t>Управление на бутон</a:t>
            </a:r>
            <a:endParaRPr b="0" lang="en-US" sz="3200" spc="-1" strike="noStrike">
              <a:latin typeface="Arial"/>
            </a:endParaRPr>
          </a:p>
          <a:p>
            <a:pPr marL="304920" indent="-304200">
              <a:lnSpc>
                <a:spcPct val="100000"/>
              </a:lnSpc>
              <a:buClr>
                <a:srgbClr val="f2b254"/>
              </a:buClr>
              <a:buFont typeface="Wingdings" charset="2"/>
              <a:buChar char=""/>
            </a:pPr>
            <a:r>
              <a:rPr b="0" lang="en-US" sz="3200" spc="-1" strike="noStrike">
                <a:solidFill>
                  <a:srgbClr val="ffffff"/>
                </a:solidFill>
                <a:latin typeface="Calibri"/>
              </a:rPr>
              <a:t>Работа със серийна конзола</a:t>
            </a:r>
            <a:endParaRPr b="0" lang="en-US" sz="3200" spc="-1" strike="noStrike">
              <a:latin typeface="Arial"/>
            </a:endParaRPr>
          </a:p>
          <a:p>
            <a:pPr marL="304920" indent="-304200">
              <a:lnSpc>
                <a:spcPct val="100000"/>
              </a:lnSpc>
              <a:buClr>
                <a:srgbClr val="f2b254"/>
              </a:buClr>
              <a:buFont typeface="Wingdings" charset="2"/>
              <a:buChar char=""/>
            </a:pPr>
            <a:endParaRPr b="0" lang="en-US" sz="3200" spc="-1" strike="noStrike">
              <a:latin typeface="Arial"/>
            </a:endParaRPr>
          </a:p>
        </p:txBody>
      </p:sp>
      <p:sp>
        <p:nvSpPr>
          <p:cNvPr id="251" name="CustomShape 3"/>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en-US" sz="4000" spc="-1" strike="noStrike">
                <a:solidFill>
                  <a:srgbClr val="f3be60"/>
                </a:solidFill>
                <a:latin typeface="Calibri"/>
              </a:rPr>
              <a:t>Какво научихме днес?</a:t>
            </a:r>
            <a:endParaRPr b="0" lang="en-US" sz="4000" spc="-1" strike="noStrike">
              <a:latin typeface="Arial"/>
            </a:endParaRPr>
          </a:p>
        </p:txBody>
      </p:sp>
      <p:pic>
        <p:nvPicPr>
          <p:cNvPr id="252" name="Picture 2" descr=""/>
          <p:cNvPicPr/>
          <p:nvPr/>
        </p:nvPicPr>
        <p:blipFill>
          <a:blip r:embed="rId1"/>
          <a:stretch/>
        </p:blipFill>
        <p:spPr>
          <a:xfrm>
            <a:off x="8859600" y="1676520"/>
            <a:ext cx="2873160" cy="245808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11566440" y="6525000"/>
            <a:ext cx="428040" cy="195840"/>
          </a:xfrm>
          <a:prstGeom prst="rect">
            <a:avLst/>
          </a:prstGeom>
          <a:noFill/>
          <a:ln>
            <a:noFill/>
          </a:ln>
        </p:spPr>
        <p:style>
          <a:lnRef idx="0"/>
          <a:fillRef idx="0"/>
          <a:effectRef idx="0"/>
          <a:fontRef idx="minor"/>
        </p:style>
        <p:txBody>
          <a:bodyPr lIns="36000" rIns="36000" tIns="36000" bIns="36000" anchor="ctr">
            <a:noAutofit/>
          </a:bodyPr>
          <a:p>
            <a:pPr algn="r">
              <a:lnSpc>
                <a:spcPct val="100000"/>
              </a:lnSpc>
            </a:pPr>
            <a:fld id="{6D418427-924D-49A7-B43C-4735698E085C}" type="slidenum">
              <a:rPr b="0" lang="en-US" sz="1000" spc="-1" strike="noStrike">
                <a:solidFill>
                  <a:srgbClr val="ffffff"/>
                </a:solidFill>
                <a:latin typeface="Calibri"/>
              </a:rPr>
              <a:t>&lt;number&gt;</a:t>
            </a:fld>
            <a:endParaRPr b="0" lang="en-US" sz="1000" spc="-1" strike="noStrike">
              <a:latin typeface="Arial"/>
            </a:endParaRPr>
          </a:p>
        </p:txBody>
      </p:sp>
      <p:sp>
        <p:nvSpPr>
          <p:cNvPr id="254" name="CustomShape 2"/>
          <p:cNvSpPr/>
          <p:nvPr/>
        </p:nvSpPr>
        <p:spPr>
          <a:xfrm>
            <a:off x="190440" y="1151280"/>
            <a:ext cx="11804040" cy="556956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buClr>
                <a:srgbClr val="f2b254"/>
              </a:buClr>
              <a:buFont typeface="Wingdings" charset="2"/>
              <a:buChar char=""/>
            </a:pPr>
            <a:r>
              <a:rPr b="0" lang="en-US" sz="3400" spc="-1" strike="noStrike">
                <a:solidFill>
                  <a:srgbClr val="ffffff"/>
                </a:solidFill>
                <a:latin typeface="Calibri"/>
              </a:rPr>
              <a:t>Настоящият курс (слайдове, примери, видео, задачи и др.) се разпространяват под свободен лиценз "</a:t>
            </a:r>
            <a:r>
              <a:rPr b="0" lang="en-US" sz="3400" spc="-1" strike="noStrike" u="sng">
                <a:solidFill>
                  <a:srgbClr val="0000ff"/>
                </a:solidFill>
                <a:uFill>
                  <a:solidFill>
                    <a:srgbClr val="ffffff"/>
                  </a:solidFill>
                </a:uFill>
                <a:latin typeface="Calibri"/>
                <a:hlinkClick r:id="rId1"/>
              </a:rPr>
              <a:t>Creative Commons </a:t>
            </a:r>
            <a:r>
              <a:rPr b="0" lang="en-US" sz="3400" spc="-1" strike="noStrike" u="sng">
                <a:solidFill>
                  <a:srgbClr val="0000ff"/>
                </a:solidFill>
                <a:uFill>
                  <a:solidFill>
                    <a:srgbClr val="ffffff"/>
                  </a:solidFill>
                </a:uFill>
                <a:latin typeface="Calibri"/>
                <a:hlinkClick r:id="rId2"/>
              </a:rPr>
              <a:t>Attribution-NonCommercial-ShareAlike</a:t>
            </a:r>
            <a:r>
              <a:rPr b="0" lang="en-US" sz="3400" spc="-1" strike="noStrike" u="sng">
                <a:solidFill>
                  <a:srgbClr val="0000ff"/>
                </a:solidFill>
                <a:uFill>
                  <a:solidFill>
                    <a:srgbClr val="ffffff"/>
                  </a:solidFill>
                </a:uFill>
                <a:latin typeface="Calibri"/>
                <a:hlinkClick r:id="rId3"/>
              </a:rPr>
              <a:t> 4.0 International</a:t>
            </a:r>
            <a:r>
              <a:rPr b="0" lang="en-US" sz="3400" spc="-1" strike="noStrike">
                <a:solidFill>
                  <a:srgbClr val="ffffff"/>
                </a:solidFill>
                <a:latin typeface="Calibri"/>
              </a:rPr>
              <a:t>"</a:t>
            </a:r>
            <a:endParaRPr b="0" lang="en-US" sz="3400" spc="-1" strike="noStrike">
              <a:latin typeface="Arial"/>
            </a:endParaRPr>
          </a:p>
          <a:p>
            <a:pPr>
              <a:lnSpc>
                <a:spcPct val="100000"/>
              </a:lnSpc>
            </a:pPr>
            <a:endParaRPr b="0" lang="en-US" sz="3400" spc="-1" strike="noStrike">
              <a:latin typeface="Arial"/>
            </a:endParaRPr>
          </a:p>
          <a:p>
            <a:pPr>
              <a:lnSpc>
                <a:spcPct val="100000"/>
              </a:lnSpc>
            </a:pPr>
            <a:endParaRPr b="0" lang="en-US" sz="3400" spc="-1" strike="noStrike">
              <a:latin typeface="Arial"/>
            </a:endParaRPr>
          </a:p>
          <a:p>
            <a:pPr>
              <a:lnSpc>
                <a:spcPct val="100000"/>
              </a:lnSpc>
            </a:pPr>
            <a:endParaRPr b="0" lang="en-US" sz="3400" spc="-1" strike="noStrike">
              <a:latin typeface="Arial"/>
            </a:endParaRPr>
          </a:p>
        </p:txBody>
      </p:sp>
      <p:sp>
        <p:nvSpPr>
          <p:cNvPr id="255" name="CustomShape 3"/>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en-US" sz="4000" spc="-1" strike="noStrike">
                <a:solidFill>
                  <a:srgbClr val="f3be60"/>
                </a:solidFill>
                <a:latin typeface="Calibri"/>
              </a:rPr>
              <a:t>Лиценз</a:t>
            </a:r>
            <a:endParaRPr b="0" lang="en-US" sz="4000" spc="-1" strike="noStrike">
              <a:latin typeface="Arial"/>
            </a:endParaRPr>
          </a:p>
        </p:txBody>
      </p:sp>
      <p:pic>
        <p:nvPicPr>
          <p:cNvPr id="256" name="Picture 4" descr=""/>
          <p:cNvPicPr/>
          <p:nvPr/>
        </p:nvPicPr>
        <p:blipFill>
          <a:blip r:embed="rId4"/>
          <a:stretch/>
        </p:blipFill>
        <p:spPr>
          <a:xfrm>
            <a:off x="4507560" y="3462480"/>
            <a:ext cx="3170160" cy="1108800"/>
          </a:xfrm>
          <a:prstGeom prst="rect">
            <a:avLst/>
          </a:prstGeom>
          <a:ln>
            <a:solidFill>
              <a:srgbClr val="953735"/>
            </a:solid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189360" y="41400"/>
            <a:ext cx="5053320" cy="110988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en-US" sz="4000" spc="-1" strike="noStrike">
                <a:solidFill>
                  <a:srgbClr val="f3be60"/>
                </a:solidFill>
                <a:latin typeface="Calibri"/>
              </a:rPr>
              <a:t>Съдържание</a:t>
            </a:r>
            <a:endParaRPr b="0" lang="en-US" sz="4000" spc="-1" strike="noStrike">
              <a:latin typeface="Arial"/>
            </a:endParaRPr>
          </a:p>
        </p:txBody>
      </p:sp>
      <p:sp>
        <p:nvSpPr>
          <p:cNvPr id="178" name="CustomShape 2"/>
          <p:cNvSpPr/>
          <p:nvPr/>
        </p:nvSpPr>
        <p:spPr>
          <a:xfrm>
            <a:off x="11566440" y="6525000"/>
            <a:ext cx="428040" cy="195840"/>
          </a:xfrm>
          <a:prstGeom prst="rect">
            <a:avLst/>
          </a:prstGeom>
          <a:noFill/>
          <a:ln>
            <a:noFill/>
          </a:ln>
        </p:spPr>
        <p:style>
          <a:lnRef idx="0"/>
          <a:fillRef idx="0"/>
          <a:effectRef idx="0"/>
          <a:fontRef idx="minor"/>
        </p:style>
        <p:txBody>
          <a:bodyPr lIns="36000" rIns="36000" tIns="36000" bIns="36000" anchor="ctr">
            <a:noAutofit/>
          </a:bodyPr>
          <a:p>
            <a:pPr algn="r">
              <a:lnSpc>
                <a:spcPct val="100000"/>
              </a:lnSpc>
            </a:pPr>
            <a:fld id="{29EE2A13-2E3F-4480-8991-06212823557E}" type="slidenum">
              <a:rPr b="0" lang="en-US" sz="1000" spc="-1" strike="noStrike">
                <a:solidFill>
                  <a:srgbClr val="ffffff"/>
                </a:solidFill>
                <a:latin typeface="Calibri"/>
              </a:rPr>
              <a:t>&lt;number&gt;</a:t>
            </a:fld>
            <a:endParaRPr b="0" lang="en-US" sz="1000" spc="-1" strike="noStrike">
              <a:latin typeface="Arial"/>
            </a:endParaRPr>
          </a:p>
        </p:txBody>
      </p:sp>
      <p:sp>
        <p:nvSpPr>
          <p:cNvPr id="179" name="CustomShape 3"/>
          <p:cNvSpPr/>
          <p:nvPr/>
        </p:nvSpPr>
        <p:spPr>
          <a:xfrm>
            <a:off x="190440" y="1191600"/>
            <a:ext cx="9941760" cy="5529240"/>
          </a:xfrm>
          <a:prstGeom prst="rect">
            <a:avLst/>
          </a:prstGeom>
          <a:noFill/>
          <a:ln>
            <a:noFill/>
          </a:ln>
        </p:spPr>
        <p:style>
          <a:lnRef idx="0"/>
          <a:fillRef idx="0"/>
          <a:effectRef idx="0"/>
          <a:fontRef idx="minor"/>
        </p:style>
        <p:txBody>
          <a:bodyPr lIns="108000" rIns="108000" tIns="36000" bIns="36000">
            <a:noAutofit/>
          </a:bodyPr>
          <a:p>
            <a:pPr marL="432000" indent="-323640">
              <a:lnSpc>
                <a:spcPct val="100000"/>
              </a:lnSpc>
              <a:buClr>
                <a:srgbClr val="ffffff"/>
              </a:buClr>
              <a:buSzPct val="45000"/>
              <a:buFont typeface="Wingdings" charset="2"/>
              <a:buChar char=""/>
            </a:pPr>
            <a:r>
              <a:rPr b="0" lang="en-US" sz="3400" spc="-1" strike="noStrike">
                <a:solidFill>
                  <a:srgbClr val="ffffff"/>
                </a:solidFill>
                <a:latin typeface="Calibri"/>
              </a:rPr>
              <a:t>Света на ардуино</a:t>
            </a:r>
            <a:endParaRPr b="0" lang="en-US" sz="3400" spc="-1" strike="noStrike">
              <a:latin typeface="Arial"/>
            </a:endParaRPr>
          </a:p>
          <a:p>
            <a:pPr marL="432000" indent="-323640">
              <a:lnSpc>
                <a:spcPct val="100000"/>
              </a:lnSpc>
              <a:buClr>
                <a:srgbClr val="ffffff"/>
              </a:buClr>
              <a:buSzPct val="45000"/>
              <a:buFont typeface="Wingdings" charset="2"/>
              <a:buChar char=""/>
            </a:pPr>
            <a:r>
              <a:rPr b="0" lang="en-US" sz="3400" spc="-1" strike="noStrike">
                <a:solidFill>
                  <a:srgbClr val="ffffff"/>
                </a:solidFill>
                <a:latin typeface="Calibri"/>
              </a:rPr>
              <a:t>Основни компоненти</a:t>
            </a:r>
            <a:endParaRPr b="0" lang="en-US" sz="3400" spc="-1" strike="noStrike">
              <a:latin typeface="Arial"/>
            </a:endParaRPr>
          </a:p>
          <a:p>
            <a:pPr marL="432000" indent="-323640">
              <a:lnSpc>
                <a:spcPct val="100000"/>
              </a:lnSpc>
              <a:buClr>
                <a:srgbClr val="ffffff"/>
              </a:buClr>
              <a:buSzPct val="45000"/>
              <a:buFont typeface="Wingdings" charset="2"/>
              <a:buChar char=""/>
            </a:pPr>
            <a:r>
              <a:rPr b="0" lang="en-US" sz="3400" spc="-1" strike="noStrike">
                <a:solidFill>
                  <a:srgbClr val="ffffff"/>
                </a:solidFill>
                <a:latin typeface="Calibri"/>
              </a:rPr>
              <a:t>Работа с емулатора</a:t>
            </a:r>
            <a:endParaRPr b="0" lang="en-US" sz="3400" spc="-1" strike="noStrike">
              <a:latin typeface="Arial"/>
            </a:endParaRPr>
          </a:p>
          <a:p>
            <a:pPr marL="432000" indent="-323640">
              <a:lnSpc>
                <a:spcPct val="100000"/>
              </a:lnSpc>
              <a:buClr>
                <a:srgbClr val="ffffff"/>
              </a:buClr>
              <a:buSzPct val="45000"/>
              <a:buFont typeface="Wingdings" charset="2"/>
              <a:buChar char=""/>
            </a:pPr>
            <a:r>
              <a:rPr b="0" lang="en-US" sz="3400" spc="-1" strike="noStrike">
                <a:solidFill>
                  <a:srgbClr val="ffffff"/>
                </a:solidFill>
                <a:latin typeface="Calibri"/>
              </a:rPr>
              <a:t>Първи стъпки</a:t>
            </a:r>
            <a:endParaRPr b="0" lang="en-US" sz="3400" spc="-1" strike="noStrike">
              <a:latin typeface="Arial"/>
            </a:endParaRPr>
          </a:p>
        </p:txBody>
      </p:sp>
      <p:pic>
        <p:nvPicPr>
          <p:cNvPr id="180" name="Picture 2" descr=""/>
          <p:cNvPicPr/>
          <p:nvPr/>
        </p:nvPicPr>
        <p:blipFill>
          <a:blip r:embed="rId1"/>
          <a:stretch/>
        </p:blipFill>
        <p:spPr>
          <a:xfrm>
            <a:off x="8609040" y="2822040"/>
            <a:ext cx="3405960" cy="351504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en-US" sz="4000" spc="-1" strike="noStrike">
                <a:solidFill>
                  <a:srgbClr val="f3be60"/>
                </a:solidFill>
                <a:latin typeface="Calibri"/>
              </a:rPr>
              <a:t>Какво е Ардуино?</a:t>
            </a:r>
            <a:endParaRPr b="0" lang="en-US" sz="4000" spc="-1" strike="noStrike">
              <a:latin typeface="Arial"/>
            </a:endParaRPr>
          </a:p>
        </p:txBody>
      </p:sp>
      <p:sp>
        <p:nvSpPr>
          <p:cNvPr id="182"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r>
              <a:rPr b="0" lang="en-US" sz="3400" spc="-1" strike="noStrike">
                <a:solidFill>
                  <a:srgbClr val="ffffff"/>
                </a:solidFill>
                <a:latin typeface="Calibri"/>
              </a:rPr>
              <a:t>  </a:t>
            </a:r>
            <a:r>
              <a:rPr b="0" lang="en-US" sz="3400" spc="-1" strike="noStrike">
                <a:solidFill>
                  <a:srgbClr val="ffffff"/>
                </a:solidFill>
                <a:latin typeface="Calibri"/>
              </a:rPr>
              <a:t>	</a:t>
            </a:r>
            <a:r>
              <a:rPr b="0" lang="en-US" sz="3400" spc="-1" strike="noStrike">
                <a:solidFill>
                  <a:srgbClr val="ffffff"/>
                </a:solidFill>
                <a:latin typeface="Calibri"/>
              </a:rPr>
              <a:t>	</a:t>
            </a:r>
            <a:r>
              <a:rPr b="0" lang="en-US" sz="3400" spc="-1" strike="noStrike">
                <a:solidFill>
                  <a:srgbClr val="ffffff"/>
                </a:solidFill>
                <a:latin typeface="Calibri"/>
              </a:rPr>
              <a:t>Микроконтролерна платка, съдържаща в себе си захранващ модул, USB порт за комуникация с компютър, микроконтролер и изходни рейки за свързване на периферни устройства.</a:t>
            </a:r>
            <a:endParaRPr b="0" lang="en-US" sz="3400" spc="-1" strike="noStrike">
              <a:latin typeface="Arial"/>
            </a:endParaRPr>
          </a:p>
          <a:p>
            <a:pPr marL="304920" indent="-304200">
              <a:lnSpc>
                <a:spcPct val="100000"/>
              </a:lnSpc>
            </a:pPr>
            <a:r>
              <a:rPr b="0" lang="en-US" sz="3400" spc="-1" strike="noStrike">
                <a:solidFill>
                  <a:srgbClr val="ffffff"/>
                </a:solidFill>
                <a:latin typeface="Calibri"/>
              </a:rPr>
              <a:t>	</a:t>
            </a:r>
            <a:r>
              <a:rPr b="0" lang="en-US" sz="3400" spc="-1" strike="noStrike">
                <a:solidFill>
                  <a:srgbClr val="ffffff"/>
                </a:solidFill>
                <a:latin typeface="Calibri"/>
              </a:rPr>
              <a:t>	</a:t>
            </a:r>
            <a:r>
              <a:rPr b="0" lang="en-US" sz="3400" spc="-1" strike="noStrike">
                <a:solidFill>
                  <a:srgbClr val="ffffff"/>
                </a:solidFill>
                <a:latin typeface="Calibri"/>
              </a:rPr>
              <a:t>Улеснява процеса на създаване на микропроцесорни системи, като предоставя единна унифицирана платформа.</a:t>
            </a:r>
            <a:endParaRPr b="0" lang="en-US" sz="3400" spc="-1" strike="noStrike">
              <a:latin typeface="Arial"/>
            </a:endParaRPr>
          </a:p>
          <a:p>
            <a:pPr marL="304920" indent="-304200">
              <a:lnSpc>
                <a:spcPct val="100000"/>
              </a:lnSpc>
            </a:pPr>
            <a:r>
              <a:rPr b="0" lang="en-US" sz="3400" spc="-1" strike="noStrike">
                <a:solidFill>
                  <a:srgbClr val="ffffff"/>
                </a:solidFill>
                <a:latin typeface="Calibri"/>
              </a:rPr>
              <a:t>	</a:t>
            </a:r>
            <a:r>
              <a:rPr b="0" lang="en-US" sz="3400" spc="-1" strike="noStrike">
                <a:solidFill>
                  <a:srgbClr val="ffffff"/>
                </a:solidFill>
                <a:latin typeface="Calibri"/>
              </a:rPr>
              <a:t>	</a:t>
            </a:r>
            <a:r>
              <a:rPr b="0" lang="en-US" sz="3400" spc="-1" strike="noStrike">
                <a:solidFill>
                  <a:srgbClr val="ffffff"/>
                </a:solidFill>
                <a:latin typeface="Calibri"/>
              </a:rPr>
              <a:t>Предоставя отворен код и принципни електрически схеми.</a:t>
            </a:r>
            <a:endParaRPr b="0" lang="en-US" sz="3400" spc="-1" strike="noStrike">
              <a:latin typeface="Arial"/>
            </a:endParaRPr>
          </a:p>
          <a:p>
            <a:pPr marL="304920" indent="-304200">
              <a:lnSpc>
                <a:spcPct val="100000"/>
              </a:lnSpc>
            </a:pPr>
            <a:r>
              <a:rPr b="0" lang="en-US" sz="3400" spc="-1" strike="noStrike">
                <a:solidFill>
                  <a:srgbClr val="ffffff"/>
                </a:solidFill>
                <a:latin typeface="Calibri"/>
              </a:rPr>
              <a:t>	</a:t>
            </a:r>
            <a:endParaRPr b="0" lang="en-US" sz="3400" spc="-1" strike="noStrike">
              <a:latin typeface="Arial"/>
            </a:endParaRPr>
          </a:p>
          <a:p>
            <a:pPr marL="304920" indent="-304200">
              <a:lnSpc>
                <a:spcPct val="100000"/>
              </a:lnSpc>
            </a:pPr>
            <a:endParaRPr b="0" lang="en-US" sz="3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188640" y="152280"/>
            <a:ext cx="1129500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en-US" sz="4000" spc="-1" strike="noStrike">
                <a:solidFill>
                  <a:srgbClr val="f3be60"/>
                </a:solidFill>
                <a:latin typeface="Calibri"/>
              </a:rPr>
              <a:t>Видове</a:t>
            </a:r>
            <a:endParaRPr b="0" lang="en-US" sz="4000" spc="-1" strike="noStrike">
              <a:latin typeface="Arial"/>
            </a:endParaRPr>
          </a:p>
        </p:txBody>
      </p:sp>
      <p:sp>
        <p:nvSpPr>
          <p:cNvPr id="184" name="CustomShape 2"/>
          <p:cNvSpPr/>
          <p:nvPr/>
        </p:nvSpPr>
        <p:spPr>
          <a:xfrm>
            <a:off x="304560" y="1066680"/>
            <a:ext cx="11070720" cy="853200"/>
          </a:xfrm>
          <a:prstGeom prst="rect">
            <a:avLst/>
          </a:prstGeom>
          <a:noFill/>
          <a:ln>
            <a:noFill/>
          </a:ln>
        </p:spPr>
        <p:style>
          <a:lnRef idx="0"/>
          <a:fillRef idx="0"/>
          <a:effectRef idx="0"/>
          <a:fontRef idx="minor"/>
        </p:style>
      </p:sp>
      <p:pic>
        <p:nvPicPr>
          <p:cNvPr id="185" name="" descr=""/>
          <p:cNvPicPr/>
          <p:nvPr/>
        </p:nvPicPr>
        <p:blipFill>
          <a:blip r:embed="rId1"/>
          <a:stretch/>
        </p:blipFill>
        <p:spPr>
          <a:xfrm>
            <a:off x="396000" y="1206360"/>
            <a:ext cx="3718800" cy="2359800"/>
          </a:xfrm>
          <a:prstGeom prst="rect">
            <a:avLst/>
          </a:prstGeom>
          <a:ln>
            <a:noFill/>
          </a:ln>
        </p:spPr>
      </p:pic>
      <p:pic>
        <p:nvPicPr>
          <p:cNvPr id="186" name="" descr=""/>
          <p:cNvPicPr/>
          <p:nvPr/>
        </p:nvPicPr>
        <p:blipFill>
          <a:blip r:embed="rId2"/>
          <a:stretch/>
        </p:blipFill>
        <p:spPr>
          <a:xfrm>
            <a:off x="4480560" y="1252800"/>
            <a:ext cx="3712320" cy="2346840"/>
          </a:xfrm>
          <a:prstGeom prst="rect">
            <a:avLst/>
          </a:prstGeom>
          <a:ln>
            <a:noFill/>
          </a:ln>
        </p:spPr>
      </p:pic>
      <p:pic>
        <p:nvPicPr>
          <p:cNvPr id="187" name="" descr=""/>
          <p:cNvPicPr/>
          <p:nvPr/>
        </p:nvPicPr>
        <p:blipFill>
          <a:blip r:embed="rId3"/>
          <a:stretch/>
        </p:blipFill>
        <p:spPr>
          <a:xfrm>
            <a:off x="8595360" y="1257120"/>
            <a:ext cx="3017520" cy="2400480"/>
          </a:xfrm>
          <a:prstGeom prst="rect">
            <a:avLst/>
          </a:prstGeom>
          <a:ln>
            <a:noFill/>
          </a:ln>
        </p:spPr>
      </p:pic>
      <p:pic>
        <p:nvPicPr>
          <p:cNvPr id="188" name="" descr=""/>
          <p:cNvPicPr/>
          <p:nvPr/>
        </p:nvPicPr>
        <p:blipFill>
          <a:blip r:embed="rId4"/>
          <a:stretch/>
        </p:blipFill>
        <p:spPr>
          <a:xfrm>
            <a:off x="360360" y="3776040"/>
            <a:ext cx="3114360" cy="2939040"/>
          </a:xfrm>
          <a:prstGeom prst="rect">
            <a:avLst/>
          </a:prstGeom>
          <a:ln>
            <a:noFill/>
          </a:ln>
        </p:spPr>
      </p:pic>
      <p:pic>
        <p:nvPicPr>
          <p:cNvPr id="189" name="" descr=""/>
          <p:cNvPicPr/>
          <p:nvPr/>
        </p:nvPicPr>
        <p:blipFill>
          <a:blip r:embed="rId5"/>
          <a:stretch/>
        </p:blipFill>
        <p:spPr>
          <a:xfrm>
            <a:off x="3749040" y="3789720"/>
            <a:ext cx="2926080" cy="2926080"/>
          </a:xfrm>
          <a:prstGeom prst="rect">
            <a:avLst/>
          </a:prstGeom>
          <a:ln>
            <a:noFill/>
          </a:ln>
        </p:spPr>
      </p:pic>
      <p:pic>
        <p:nvPicPr>
          <p:cNvPr id="190" name="" descr=""/>
          <p:cNvPicPr/>
          <p:nvPr/>
        </p:nvPicPr>
        <p:blipFill>
          <a:blip r:embed="rId6"/>
          <a:stretch/>
        </p:blipFill>
        <p:spPr>
          <a:xfrm>
            <a:off x="6858000" y="3773880"/>
            <a:ext cx="4572000" cy="290124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188640" y="152280"/>
            <a:ext cx="1129500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en-US" sz="4000" spc="-1" strike="noStrike">
                <a:solidFill>
                  <a:srgbClr val="f3be60"/>
                </a:solidFill>
                <a:latin typeface="Calibri"/>
              </a:rPr>
              <a:t>Основни модули</a:t>
            </a:r>
            <a:endParaRPr b="0" lang="en-US" sz="4000" spc="-1" strike="noStrike">
              <a:latin typeface="Arial"/>
            </a:endParaRPr>
          </a:p>
        </p:txBody>
      </p:sp>
      <p:sp>
        <p:nvSpPr>
          <p:cNvPr id="192" name="CustomShape 2"/>
          <p:cNvSpPr/>
          <p:nvPr/>
        </p:nvSpPr>
        <p:spPr>
          <a:xfrm>
            <a:off x="304560" y="1066680"/>
            <a:ext cx="11070720" cy="853200"/>
          </a:xfrm>
          <a:prstGeom prst="rect">
            <a:avLst/>
          </a:prstGeom>
          <a:noFill/>
          <a:ln>
            <a:noFill/>
          </a:ln>
        </p:spPr>
        <p:style>
          <a:lnRef idx="0"/>
          <a:fillRef idx="0"/>
          <a:effectRef idx="0"/>
          <a:fontRef idx="minor"/>
        </p:style>
      </p:sp>
      <p:pic>
        <p:nvPicPr>
          <p:cNvPr id="193" name="" descr=""/>
          <p:cNvPicPr/>
          <p:nvPr/>
        </p:nvPicPr>
        <p:blipFill>
          <a:blip r:embed="rId1"/>
          <a:stretch/>
        </p:blipFill>
        <p:spPr>
          <a:xfrm>
            <a:off x="3291840" y="1262520"/>
            <a:ext cx="5257440" cy="5257440"/>
          </a:xfrm>
          <a:prstGeom prst="rect">
            <a:avLst/>
          </a:prstGeom>
          <a:ln>
            <a:noFill/>
          </a:ln>
        </p:spPr>
      </p:pic>
      <p:sp>
        <p:nvSpPr>
          <p:cNvPr id="194" name="CustomShape 3"/>
          <p:cNvSpPr/>
          <p:nvPr/>
        </p:nvSpPr>
        <p:spPr>
          <a:xfrm>
            <a:off x="3474720" y="2743200"/>
            <a:ext cx="1280160" cy="822960"/>
          </a:xfrm>
          <a:prstGeom prst="rect">
            <a:avLst/>
          </a:prstGeom>
          <a:noFill/>
          <a:ln w="73080">
            <a:solidFill>
              <a:srgbClr val="660066"/>
            </a:solidFill>
            <a:round/>
          </a:ln>
        </p:spPr>
        <p:style>
          <a:lnRef idx="0"/>
          <a:fillRef idx="0"/>
          <a:effectRef idx="0"/>
          <a:fontRef idx="minor"/>
        </p:style>
      </p:sp>
      <p:sp>
        <p:nvSpPr>
          <p:cNvPr id="195" name="CustomShape 4"/>
          <p:cNvSpPr/>
          <p:nvPr/>
        </p:nvSpPr>
        <p:spPr>
          <a:xfrm>
            <a:off x="5760720" y="4297680"/>
            <a:ext cx="2286000" cy="548640"/>
          </a:xfrm>
          <a:prstGeom prst="rect">
            <a:avLst/>
          </a:prstGeom>
          <a:noFill/>
          <a:ln w="73080">
            <a:solidFill>
              <a:srgbClr val="660066"/>
            </a:solidFill>
            <a:round/>
          </a:ln>
        </p:spPr>
        <p:style>
          <a:lnRef idx="0"/>
          <a:fillRef idx="0"/>
          <a:effectRef idx="0"/>
          <a:fontRef idx="minor"/>
        </p:style>
      </p:sp>
      <p:sp>
        <p:nvSpPr>
          <p:cNvPr id="196" name="CustomShape 5"/>
          <p:cNvSpPr/>
          <p:nvPr/>
        </p:nvSpPr>
        <p:spPr>
          <a:xfrm>
            <a:off x="3657600" y="4206240"/>
            <a:ext cx="1188720" cy="1371600"/>
          </a:xfrm>
          <a:prstGeom prst="rect">
            <a:avLst/>
          </a:prstGeom>
          <a:noFill/>
          <a:ln w="73080">
            <a:solidFill>
              <a:srgbClr val="660066"/>
            </a:solidFill>
            <a:round/>
          </a:ln>
        </p:spPr>
        <p:style>
          <a:lnRef idx="0"/>
          <a:fillRef idx="0"/>
          <a:effectRef idx="0"/>
          <a:fontRef idx="minor"/>
        </p:style>
      </p:sp>
      <p:sp>
        <p:nvSpPr>
          <p:cNvPr id="197" name="CustomShape 6"/>
          <p:cNvSpPr/>
          <p:nvPr/>
        </p:nvSpPr>
        <p:spPr>
          <a:xfrm>
            <a:off x="5577840" y="5394960"/>
            <a:ext cx="1371600" cy="182880"/>
          </a:xfrm>
          <a:prstGeom prst="rect">
            <a:avLst/>
          </a:prstGeom>
          <a:noFill/>
          <a:ln w="73080">
            <a:solidFill>
              <a:srgbClr val="660066"/>
            </a:solidFill>
            <a:round/>
          </a:ln>
        </p:spPr>
        <p:style>
          <a:lnRef idx="0"/>
          <a:fillRef idx="0"/>
          <a:effectRef idx="0"/>
          <a:fontRef idx="minor"/>
        </p:style>
      </p:sp>
      <p:sp>
        <p:nvSpPr>
          <p:cNvPr id="198" name="CustomShape 7"/>
          <p:cNvSpPr/>
          <p:nvPr/>
        </p:nvSpPr>
        <p:spPr>
          <a:xfrm>
            <a:off x="7132320" y="5394960"/>
            <a:ext cx="1005840" cy="182880"/>
          </a:xfrm>
          <a:prstGeom prst="rect">
            <a:avLst/>
          </a:prstGeom>
          <a:noFill/>
          <a:ln w="73080">
            <a:solidFill>
              <a:srgbClr val="660066"/>
            </a:solidFill>
            <a:round/>
          </a:ln>
        </p:spPr>
        <p:style>
          <a:lnRef idx="0"/>
          <a:fillRef idx="0"/>
          <a:effectRef idx="0"/>
          <a:fontRef idx="minor"/>
        </p:style>
      </p:sp>
      <p:sp>
        <p:nvSpPr>
          <p:cNvPr id="199" name="CustomShape 8"/>
          <p:cNvSpPr/>
          <p:nvPr/>
        </p:nvSpPr>
        <p:spPr>
          <a:xfrm>
            <a:off x="5669280" y="2194560"/>
            <a:ext cx="2468880" cy="274320"/>
          </a:xfrm>
          <a:prstGeom prst="rect">
            <a:avLst/>
          </a:prstGeom>
          <a:noFill/>
          <a:ln w="73080">
            <a:solidFill>
              <a:srgbClr val="660066"/>
            </a:solidFill>
            <a:round/>
          </a:ln>
        </p:spPr>
        <p:style>
          <a:lnRef idx="0"/>
          <a:fillRef idx="0"/>
          <a:effectRef idx="0"/>
          <a:fontRef idx="minor"/>
        </p:style>
      </p:sp>
      <p:sp>
        <p:nvSpPr>
          <p:cNvPr id="200" name="CustomShape 9"/>
          <p:cNvSpPr/>
          <p:nvPr/>
        </p:nvSpPr>
        <p:spPr>
          <a:xfrm>
            <a:off x="5486400" y="3200400"/>
            <a:ext cx="457200" cy="274320"/>
          </a:xfrm>
          <a:prstGeom prst="rect">
            <a:avLst/>
          </a:prstGeom>
          <a:noFill/>
          <a:ln w="73080">
            <a:solidFill>
              <a:srgbClr val="660066"/>
            </a:solidFill>
            <a:round/>
          </a:ln>
        </p:spPr>
        <p:style>
          <a:lnRef idx="0"/>
          <a:fillRef idx="0"/>
          <a:effectRef idx="0"/>
          <a:fontRef idx="minor"/>
        </p:style>
      </p:sp>
      <p:sp>
        <p:nvSpPr>
          <p:cNvPr id="201" name="CustomShape 10"/>
          <p:cNvSpPr/>
          <p:nvPr/>
        </p:nvSpPr>
        <p:spPr>
          <a:xfrm>
            <a:off x="5486400" y="2743200"/>
            <a:ext cx="457200" cy="274320"/>
          </a:xfrm>
          <a:prstGeom prst="rect">
            <a:avLst/>
          </a:prstGeom>
          <a:noFill/>
          <a:ln w="73080">
            <a:solidFill>
              <a:srgbClr val="660066"/>
            </a:solidFill>
            <a:round/>
          </a:ln>
        </p:spPr>
        <p:style>
          <a:lnRef idx="0"/>
          <a:fillRef idx="0"/>
          <a:effectRef idx="0"/>
          <a:fontRef idx="minor"/>
        </p:style>
      </p:sp>
      <p:sp>
        <p:nvSpPr>
          <p:cNvPr id="202" name="CustomShape 11"/>
          <p:cNvSpPr/>
          <p:nvPr/>
        </p:nvSpPr>
        <p:spPr>
          <a:xfrm>
            <a:off x="4023360" y="2194560"/>
            <a:ext cx="640080" cy="457200"/>
          </a:xfrm>
          <a:prstGeom prst="rect">
            <a:avLst/>
          </a:prstGeom>
          <a:noFill/>
          <a:ln w="73080">
            <a:solidFill>
              <a:srgbClr val="660066"/>
            </a:solidFill>
            <a:round/>
          </a:ln>
        </p:spPr>
        <p:style>
          <a:lnRef idx="0"/>
          <a:fillRef idx="0"/>
          <a:effectRef idx="0"/>
          <a:fontRef idx="minor"/>
        </p:style>
      </p:sp>
      <p:sp>
        <p:nvSpPr>
          <p:cNvPr id="203" name="CustomShape 12"/>
          <p:cNvSpPr/>
          <p:nvPr/>
        </p:nvSpPr>
        <p:spPr>
          <a:xfrm>
            <a:off x="2468880" y="2194560"/>
            <a:ext cx="1371600" cy="365760"/>
          </a:xfrm>
          <a:prstGeom prst="rect">
            <a:avLst/>
          </a:prstGeom>
          <a:solidFill>
            <a:srgbClr val="aea79f"/>
          </a:solidFill>
          <a:ln>
            <a:solidFill>
              <a:srgbClr val="3465a4"/>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Бутон Reset</a:t>
            </a:r>
            <a:endParaRPr b="0" lang="en-US" sz="1800" spc="-1" strike="noStrike">
              <a:latin typeface="Arial"/>
            </a:endParaRPr>
          </a:p>
        </p:txBody>
      </p:sp>
      <p:sp>
        <p:nvSpPr>
          <p:cNvPr id="204" name="CustomShape 13"/>
          <p:cNvSpPr/>
          <p:nvPr/>
        </p:nvSpPr>
        <p:spPr>
          <a:xfrm>
            <a:off x="1920240" y="2834640"/>
            <a:ext cx="1371600" cy="365760"/>
          </a:xfrm>
          <a:prstGeom prst="rect">
            <a:avLst/>
          </a:prstGeom>
          <a:solidFill>
            <a:srgbClr val="aea79f"/>
          </a:solidFill>
          <a:ln>
            <a:solidFill>
              <a:srgbClr val="3465a4"/>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USB Type B</a:t>
            </a:r>
            <a:endParaRPr b="0" lang="en-US" sz="1800" spc="-1" strike="noStrike">
              <a:latin typeface="Arial"/>
            </a:endParaRPr>
          </a:p>
        </p:txBody>
      </p:sp>
      <p:sp>
        <p:nvSpPr>
          <p:cNvPr id="205" name="CustomShape 14"/>
          <p:cNvSpPr/>
          <p:nvPr/>
        </p:nvSpPr>
        <p:spPr>
          <a:xfrm>
            <a:off x="1737360" y="4206240"/>
            <a:ext cx="1828800" cy="640080"/>
          </a:xfrm>
          <a:prstGeom prst="rect">
            <a:avLst/>
          </a:prstGeom>
          <a:solidFill>
            <a:srgbClr val="aea79f"/>
          </a:solidFill>
          <a:ln>
            <a:solidFill>
              <a:srgbClr val="3465a4"/>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Захранване</a:t>
            </a:r>
            <a:endParaRPr b="0" lang="en-US" sz="1800" spc="-1" strike="noStrike">
              <a:latin typeface="Arial"/>
            </a:endParaRPr>
          </a:p>
          <a:p>
            <a:pPr algn="ctr"/>
            <a:r>
              <a:rPr b="0" lang="en-US" sz="1800" spc="-1" strike="noStrike">
                <a:latin typeface="Arial"/>
              </a:rPr>
              <a:t>9VDC – 12VDC</a:t>
            </a:r>
            <a:endParaRPr b="0" lang="en-US" sz="1800" spc="-1" strike="noStrike">
              <a:latin typeface="Arial"/>
            </a:endParaRPr>
          </a:p>
        </p:txBody>
      </p:sp>
      <p:sp>
        <p:nvSpPr>
          <p:cNvPr id="206" name="CustomShape 15"/>
          <p:cNvSpPr/>
          <p:nvPr/>
        </p:nvSpPr>
        <p:spPr>
          <a:xfrm>
            <a:off x="4937760" y="5669280"/>
            <a:ext cx="2011680" cy="731520"/>
          </a:xfrm>
          <a:prstGeom prst="rect">
            <a:avLst/>
          </a:prstGeom>
          <a:solidFill>
            <a:srgbClr val="aea79f"/>
          </a:solidFill>
          <a:ln>
            <a:solidFill>
              <a:srgbClr val="3465a4"/>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Изходно / входни </a:t>
            </a:r>
            <a:endParaRPr b="0" lang="en-US" sz="1800" spc="-1" strike="noStrike">
              <a:latin typeface="Arial"/>
            </a:endParaRPr>
          </a:p>
          <a:p>
            <a:pPr algn="ctr"/>
            <a:r>
              <a:rPr b="0" lang="en-US" sz="1800" spc="-1" strike="noStrike">
                <a:latin typeface="Arial"/>
              </a:rPr>
              <a:t>напрежения</a:t>
            </a:r>
            <a:endParaRPr b="0" lang="en-US" sz="1800" spc="-1" strike="noStrike">
              <a:latin typeface="Arial"/>
            </a:endParaRPr>
          </a:p>
        </p:txBody>
      </p:sp>
      <p:sp>
        <p:nvSpPr>
          <p:cNvPr id="207" name="CustomShape 16"/>
          <p:cNvSpPr/>
          <p:nvPr/>
        </p:nvSpPr>
        <p:spPr>
          <a:xfrm>
            <a:off x="7132320" y="5669280"/>
            <a:ext cx="1737360" cy="365760"/>
          </a:xfrm>
          <a:prstGeom prst="rect">
            <a:avLst/>
          </a:prstGeom>
          <a:solidFill>
            <a:srgbClr val="aea79f"/>
          </a:solidFill>
          <a:ln>
            <a:solidFill>
              <a:srgbClr val="3465a4"/>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Аналогов вход</a:t>
            </a:r>
            <a:endParaRPr b="0" lang="en-US" sz="1800" spc="-1" strike="noStrike">
              <a:latin typeface="Arial"/>
            </a:endParaRPr>
          </a:p>
        </p:txBody>
      </p:sp>
      <p:sp>
        <p:nvSpPr>
          <p:cNvPr id="208" name="CustomShape 17"/>
          <p:cNvSpPr/>
          <p:nvPr/>
        </p:nvSpPr>
        <p:spPr>
          <a:xfrm>
            <a:off x="8138160" y="4297680"/>
            <a:ext cx="3474720" cy="365760"/>
          </a:xfrm>
          <a:prstGeom prst="rect">
            <a:avLst/>
          </a:prstGeom>
          <a:solidFill>
            <a:srgbClr val="aea79f"/>
          </a:solidFill>
          <a:ln>
            <a:solidFill>
              <a:srgbClr val="3465a4"/>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Микроконтролер AtMega328P</a:t>
            </a:r>
            <a:endParaRPr b="0" lang="en-US" sz="1800" spc="-1" strike="noStrike">
              <a:latin typeface="Arial"/>
            </a:endParaRPr>
          </a:p>
        </p:txBody>
      </p:sp>
      <p:sp>
        <p:nvSpPr>
          <p:cNvPr id="209" name="CustomShape 18"/>
          <p:cNvSpPr/>
          <p:nvPr/>
        </p:nvSpPr>
        <p:spPr>
          <a:xfrm>
            <a:off x="5669280" y="1645920"/>
            <a:ext cx="3108960" cy="457200"/>
          </a:xfrm>
          <a:prstGeom prst="rect">
            <a:avLst/>
          </a:prstGeom>
          <a:solidFill>
            <a:srgbClr val="aea79f"/>
          </a:solidFill>
          <a:ln>
            <a:solidFill>
              <a:srgbClr val="3465a4"/>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Цифрови входове / изходи</a:t>
            </a:r>
            <a:endParaRPr b="0" lang="en-US" sz="1800" spc="-1" strike="noStrike">
              <a:latin typeface="Arial"/>
            </a:endParaRPr>
          </a:p>
          <a:p>
            <a:pPr algn="ctr"/>
            <a:r>
              <a:rPr b="0" lang="en-US" sz="1800" spc="-1" strike="noStrike">
                <a:latin typeface="Arial"/>
              </a:rPr>
              <a:t> </a:t>
            </a:r>
            <a:r>
              <a:rPr b="0" lang="en-US" sz="1800" spc="-1" strike="noStrike">
                <a:latin typeface="Arial"/>
              </a:rPr>
              <a:t>с общо предназначение</a:t>
            </a:r>
            <a:endParaRPr b="0" lang="en-US" sz="1800" spc="-1" strike="noStrike">
              <a:latin typeface="Arial"/>
            </a:endParaRPr>
          </a:p>
        </p:txBody>
      </p:sp>
      <p:sp>
        <p:nvSpPr>
          <p:cNvPr id="210" name="CustomShape 19"/>
          <p:cNvSpPr/>
          <p:nvPr/>
        </p:nvSpPr>
        <p:spPr>
          <a:xfrm>
            <a:off x="6035040" y="2651760"/>
            <a:ext cx="2926080" cy="365760"/>
          </a:xfrm>
          <a:prstGeom prst="rect">
            <a:avLst/>
          </a:prstGeom>
          <a:solidFill>
            <a:srgbClr val="aea79f"/>
          </a:solidFill>
          <a:ln>
            <a:solidFill>
              <a:srgbClr val="3465a4"/>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Вграден светодиод (D13)</a:t>
            </a:r>
            <a:endParaRPr b="0" lang="en-US" sz="1800" spc="-1" strike="noStrike">
              <a:latin typeface="Arial"/>
            </a:endParaRPr>
          </a:p>
        </p:txBody>
      </p:sp>
      <p:sp>
        <p:nvSpPr>
          <p:cNvPr id="211" name="CustomShape 20"/>
          <p:cNvSpPr/>
          <p:nvPr/>
        </p:nvSpPr>
        <p:spPr>
          <a:xfrm>
            <a:off x="6035040" y="3200400"/>
            <a:ext cx="2926080" cy="365760"/>
          </a:xfrm>
          <a:prstGeom prst="rect">
            <a:avLst/>
          </a:prstGeom>
          <a:solidFill>
            <a:srgbClr val="aea79f"/>
          </a:solidFill>
          <a:ln>
            <a:solidFill>
              <a:srgbClr val="3465a4"/>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Светодиоди комуникация</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en-US" sz="4000" spc="-1" strike="noStrike">
                <a:solidFill>
                  <a:srgbClr val="f3be60"/>
                </a:solidFill>
                <a:latin typeface="Calibri"/>
              </a:rPr>
              <a:t>Въведение в Ардуино</a:t>
            </a:r>
            <a:endParaRPr b="0" lang="en-US" sz="4000" spc="-1" strike="noStrike">
              <a:latin typeface="Arial"/>
            </a:endParaRPr>
          </a:p>
        </p:txBody>
      </p:sp>
      <p:pic>
        <p:nvPicPr>
          <p:cNvPr id="213" name="" descr=""/>
          <p:cNvPicPr/>
          <p:nvPr/>
        </p:nvPicPr>
        <p:blipFill>
          <a:blip r:embed="rId1"/>
          <a:stretch/>
        </p:blipFill>
        <p:spPr>
          <a:xfrm>
            <a:off x="228960" y="1326240"/>
            <a:ext cx="5257440" cy="5257440"/>
          </a:xfrm>
          <a:prstGeom prst="rect">
            <a:avLst/>
          </a:prstGeom>
          <a:ln>
            <a:noFill/>
          </a:ln>
        </p:spPr>
      </p:pic>
      <p:pic>
        <p:nvPicPr>
          <p:cNvPr id="214" name="" descr=""/>
          <p:cNvPicPr/>
          <p:nvPr/>
        </p:nvPicPr>
        <p:blipFill>
          <a:blip r:embed="rId2"/>
          <a:stretch/>
        </p:blipFill>
        <p:spPr>
          <a:xfrm>
            <a:off x="6446880" y="1326240"/>
            <a:ext cx="5257440" cy="5257440"/>
          </a:xfrm>
          <a:prstGeom prst="rect">
            <a:avLst/>
          </a:prstGeom>
          <a:ln>
            <a:noFill/>
          </a:ln>
        </p:spPr>
      </p:pic>
      <p:sp>
        <p:nvSpPr>
          <p:cNvPr id="215" name="CustomShape 2"/>
          <p:cNvSpPr/>
          <p:nvPr/>
        </p:nvSpPr>
        <p:spPr>
          <a:xfrm>
            <a:off x="5394960" y="3108960"/>
            <a:ext cx="1188720" cy="1920240"/>
          </a:xfrm>
          <a:prstGeom prst="rect">
            <a:avLst/>
          </a:prstGeom>
          <a:solidFill>
            <a:srgbClr val="ffffff"/>
          </a:solidFill>
          <a:ln>
            <a:solidFill>
              <a:srgbClr val="ffffff"/>
            </a:solidFill>
          </a:ln>
        </p:spPr>
        <p:style>
          <a:lnRef idx="0"/>
          <a:fillRef idx="0"/>
          <a:effectRef idx="0"/>
          <a:fontRef idx="minor"/>
        </p:style>
      </p:sp>
      <p:pic>
        <p:nvPicPr>
          <p:cNvPr id="216" name="" descr=""/>
          <p:cNvPicPr/>
          <p:nvPr/>
        </p:nvPicPr>
        <p:blipFill>
          <a:blip r:embed="rId3"/>
          <a:stretch/>
        </p:blipFill>
        <p:spPr>
          <a:xfrm>
            <a:off x="5303520" y="3291840"/>
            <a:ext cx="1463040" cy="14630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11566440" y="6525000"/>
            <a:ext cx="428040" cy="195840"/>
          </a:xfrm>
          <a:prstGeom prst="rect">
            <a:avLst/>
          </a:prstGeom>
          <a:noFill/>
          <a:ln>
            <a:noFill/>
          </a:ln>
        </p:spPr>
        <p:style>
          <a:lnRef idx="0"/>
          <a:fillRef idx="0"/>
          <a:effectRef idx="0"/>
          <a:fontRef idx="minor"/>
        </p:style>
        <p:txBody>
          <a:bodyPr lIns="36000" rIns="36000" tIns="36000" bIns="36000" anchor="ctr">
            <a:noAutofit/>
          </a:bodyPr>
          <a:p>
            <a:pPr algn="r">
              <a:lnSpc>
                <a:spcPct val="100000"/>
              </a:lnSpc>
            </a:pPr>
            <a:fld id="{F99659D5-F7A7-470D-B981-C917347A2FE8}" type="slidenum">
              <a:rPr b="0" lang="en-US" sz="1000" spc="-1" strike="noStrike">
                <a:solidFill>
                  <a:srgbClr val="ffffff"/>
                </a:solidFill>
                <a:latin typeface="Calibri"/>
              </a:rPr>
              <a:t>&lt;number&gt;</a:t>
            </a:fld>
            <a:endParaRPr b="0" lang="en-US" sz="1000" spc="-1" strike="noStrike">
              <a:latin typeface="Arial"/>
            </a:endParaRPr>
          </a:p>
        </p:txBody>
      </p:sp>
      <p:sp>
        <p:nvSpPr>
          <p:cNvPr id="218" name="CustomShape 2"/>
          <p:cNvSpPr/>
          <p:nvPr/>
        </p:nvSpPr>
        <p:spPr>
          <a:xfrm>
            <a:off x="190440" y="1151280"/>
            <a:ext cx="11804040" cy="5569560"/>
          </a:xfrm>
          <a:prstGeom prst="rect">
            <a:avLst/>
          </a:prstGeom>
          <a:noFill/>
          <a:ln>
            <a:noFill/>
          </a:ln>
        </p:spPr>
        <p:style>
          <a:lnRef idx="0"/>
          <a:fillRef idx="0"/>
          <a:effectRef idx="0"/>
          <a:fontRef idx="minor"/>
        </p:style>
      </p:sp>
      <p:sp>
        <p:nvSpPr>
          <p:cNvPr id="219" name="CustomShape 3"/>
          <p:cNvSpPr/>
          <p:nvPr/>
        </p:nvSpPr>
        <p:spPr>
          <a:xfrm>
            <a:off x="188640" y="40320"/>
            <a:ext cx="9576720" cy="1110240"/>
          </a:xfrm>
          <a:prstGeom prst="rect">
            <a:avLst/>
          </a:prstGeom>
          <a:noFill/>
          <a:ln>
            <a:noFill/>
          </a:ln>
        </p:spPr>
        <p:style>
          <a:lnRef idx="0"/>
          <a:fillRef idx="0"/>
          <a:effectRef idx="0"/>
          <a:fontRef idx="minor"/>
        </p:style>
      </p:sp>
      <p:pic>
        <p:nvPicPr>
          <p:cNvPr id="220" name="" descr=""/>
          <p:cNvPicPr/>
          <p:nvPr/>
        </p:nvPicPr>
        <p:blipFill>
          <a:blip r:embed="rId1"/>
          <a:stretch/>
        </p:blipFill>
        <p:spPr>
          <a:xfrm>
            <a:off x="2677680" y="4680"/>
            <a:ext cx="6857640" cy="685764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188640" y="152280"/>
            <a:ext cx="1129500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en-US" sz="4000" spc="-1" strike="noStrike">
                <a:solidFill>
                  <a:srgbClr val="f3be60"/>
                </a:solidFill>
                <a:latin typeface="Calibri"/>
              </a:rPr>
              <a:t>Основни характеристики</a:t>
            </a:r>
            <a:endParaRPr b="0" lang="en-US" sz="4000" spc="-1" strike="noStrike">
              <a:latin typeface="Arial"/>
            </a:endParaRPr>
          </a:p>
        </p:txBody>
      </p:sp>
      <p:sp>
        <p:nvSpPr>
          <p:cNvPr id="222" name="CustomShape 2"/>
          <p:cNvSpPr/>
          <p:nvPr/>
        </p:nvSpPr>
        <p:spPr>
          <a:xfrm>
            <a:off x="304560" y="1066680"/>
            <a:ext cx="11070720" cy="853200"/>
          </a:xfrm>
          <a:prstGeom prst="rect">
            <a:avLst/>
          </a:prstGeom>
          <a:noFill/>
          <a:ln>
            <a:noFill/>
          </a:ln>
        </p:spPr>
        <p:style>
          <a:lnRef idx="0"/>
          <a:fillRef idx="0"/>
          <a:effectRef idx="0"/>
          <a:fontRef idx="minor"/>
        </p:style>
      </p:sp>
      <p:sp>
        <p:nvSpPr>
          <p:cNvPr id="223" name="TextShape 3"/>
          <p:cNvSpPr txBox="1"/>
          <p:nvPr/>
        </p:nvSpPr>
        <p:spPr>
          <a:xfrm>
            <a:off x="365760" y="1262520"/>
            <a:ext cx="11612880" cy="2923560"/>
          </a:xfrm>
          <a:prstGeom prst="rect">
            <a:avLst/>
          </a:prstGeom>
          <a:noFill/>
          <a:ln>
            <a:noFill/>
          </a:ln>
        </p:spPr>
        <p:txBody>
          <a:bodyPr lIns="90000" rIns="90000" tIns="45000" bIns="45000">
            <a:spAutoFit/>
          </a:bodyPr>
          <a:p>
            <a:r>
              <a:rPr b="0" lang="en-US" sz="2000" spc="-1" strike="noStrike">
                <a:latin typeface="Arial"/>
              </a:rPr>
              <a:t>-</a:t>
            </a:r>
            <a:r>
              <a:rPr b="0" lang="en-US" sz="2000" spc="-1" strike="noStrike">
                <a:latin typeface="Arial"/>
              </a:rPr>
              <a:t>	</a:t>
            </a:r>
            <a:r>
              <a:rPr b="0" lang="en-US" sz="2000" spc="-1" strike="noStrike">
                <a:latin typeface="Arial"/>
              </a:rPr>
              <a:t>USB порт за програмиране, комуникация с компютър и захранване с 5V;</a:t>
            </a:r>
            <a:endParaRPr b="0" lang="en-US" sz="2000" spc="-1" strike="noStrike">
              <a:latin typeface="Arial"/>
            </a:endParaRPr>
          </a:p>
          <a:p>
            <a:r>
              <a:rPr b="0" lang="en-US" sz="2000" spc="-1" strike="noStrike">
                <a:latin typeface="Arial"/>
              </a:rPr>
              <a:t>-</a:t>
            </a:r>
            <a:r>
              <a:rPr b="0" lang="en-US" sz="2000" spc="-1" strike="noStrike">
                <a:latin typeface="Arial"/>
              </a:rPr>
              <a:t>	</a:t>
            </a:r>
            <a:r>
              <a:rPr b="0" lang="en-US" sz="2000" spc="-1" strike="noStrike">
                <a:latin typeface="Arial"/>
              </a:rPr>
              <a:t>Алтернативен вход за захранване 7V – 12V;</a:t>
            </a:r>
            <a:endParaRPr b="0" lang="en-US" sz="2000" spc="-1" strike="noStrike">
              <a:latin typeface="Arial"/>
            </a:endParaRPr>
          </a:p>
          <a:p>
            <a:r>
              <a:rPr b="0" lang="en-US" sz="2000" spc="-1" strike="noStrike">
                <a:latin typeface="Arial"/>
              </a:rPr>
              <a:t>-</a:t>
            </a:r>
            <a:r>
              <a:rPr b="0" lang="en-US" sz="2000" spc="-1" strike="noStrike">
                <a:latin typeface="Arial"/>
              </a:rPr>
              <a:t>	</a:t>
            </a:r>
            <a:r>
              <a:rPr b="0" lang="en-US" sz="2000" spc="-1" strike="noStrike">
                <a:latin typeface="Arial"/>
              </a:rPr>
              <a:t>6 аналогови входа – А0 – А5;</a:t>
            </a:r>
            <a:endParaRPr b="0" lang="en-US" sz="2000" spc="-1" strike="noStrike">
              <a:latin typeface="Arial"/>
            </a:endParaRPr>
          </a:p>
          <a:p>
            <a:r>
              <a:rPr b="0" lang="en-US" sz="2000" spc="-1" strike="noStrike">
                <a:latin typeface="Arial"/>
              </a:rPr>
              <a:t>-</a:t>
            </a:r>
            <a:r>
              <a:rPr b="0" lang="en-US" sz="2000" spc="-1" strike="noStrike">
                <a:latin typeface="Arial"/>
              </a:rPr>
              <a:t>	</a:t>
            </a:r>
            <a:r>
              <a:rPr b="0" lang="en-US" sz="2000" spc="-1" strike="noStrike">
                <a:latin typeface="Arial"/>
              </a:rPr>
              <a:t>14 цифрови изходи с общо предназначение;</a:t>
            </a:r>
            <a:endParaRPr b="0" lang="en-US" sz="2000" spc="-1" strike="noStrike">
              <a:latin typeface="Arial"/>
            </a:endParaRPr>
          </a:p>
          <a:p>
            <a:r>
              <a:rPr b="0" lang="en-US" sz="2000" spc="-1" strike="noStrike">
                <a:latin typeface="Arial"/>
              </a:rPr>
              <a:t>-</a:t>
            </a:r>
            <a:r>
              <a:rPr b="0" lang="en-US" sz="2000" spc="-1" strike="noStrike">
                <a:latin typeface="Arial"/>
              </a:rPr>
              <a:t>	</a:t>
            </a:r>
            <a:r>
              <a:rPr b="0" lang="en-US" sz="2000" spc="-1" strike="noStrike">
                <a:latin typeface="Arial"/>
              </a:rPr>
              <a:t>6 извода за широчинно-импулсна модулация;</a:t>
            </a:r>
            <a:endParaRPr b="0" lang="en-US" sz="2000" spc="-1" strike="noStrike">
              <a:latin typeface="Arial"/>
            </a:endParaRPr>
          </a:p>
          <a:p>
            <a:r>
              <a:rPr b="0" lang="en-US" sz="2000" spc="-1" strike="noStrike">
                <a:latin typeface="Arial"/>
              </a:rPr>
              <a:t>-</a:t>
            </a:r>
            <a:r>
              <a:rPr b="0" lang="en-US" sz="2000" spc="-1" strike="noStrike">
                <a:latin typeface="Arial"/>
              </a:rPr>
              <a:t>	</a:t>
            </a:r>
            <a:r>
              <a:rPr b="0" lang="en-US" sz="2000" spc="-1" strike="noStrike">
                <a:latin typeface="Arial"/>
              </a:rPr>
              <a:t>5V изходящо напрежение от пин;</a:t>
            </a:r>
            <a:endParaRPr b="0" lang="en-US" sz="2000" spc="-1" strike="noStrike">
              <a:latin typeface="Arial"/>
            </a:endParaRPr>
          </a:p>
          <a:p>
            <a:r>
              <a:rPr b="0" lang="en-US" sz="2000" spc="-1" strike="noStrike">
                <a:latin typeface="Arial"/>
              </a:rPr>
              <a:t>-</a:t>
            </a:r>
            <a:r>
              <a:rPr b="0" lang="en-US" sz="2000" spc="-1" strike="noStrike">
                <a:latin typeface="Arial"/>
              </a:rPr>
              <a:t>	</a:t>
            </a:r>
            <a:r>
              <a:rPr b="0" lang="en-US" sz="2000" spc="-1" strike="noStrike">
                <a:latin typeface="Arial"/>
              </a:rPr>
              <a:t>20mA изходящ ток на пин;</a:t>
            </a:r>
            <a:endParaRPr b="0" lang="en-US" sz="2000" spc="-1" strike="noStrike">
              <a:latin typeface="Arial"/>
            </a:endParaRPr>
          </a:p>
          <a:p>
            <a:r>
              <a:rPr b="0" lang="en-US" sz="2000" spc="-1" strike="noStrike">
                <a:latin typeface="Arial"/>
              </a:rPr>
              <a:t>-</a:t>
            </a:r>
            <a:r>
              <a:rPr b="0" lang="en-US" sz="2000" spc="-1" strike="noStrike">
                <a:latin typeface="Arial"/>
              </a:rPr>
              <a:t>	</a:t>
            </a:r>
            <a:r>
              <a:rPr b="0" lang="en-US" sz="2000" spc="-1" strike="noStrike">
                <a:latin typeface="Arial"/>
              </a:rPr>
              <a:t>32КB програмна памет (флаш);</a:t>
            </a:r>
            <a:endParaRPr b="0" lang="en-US" sz="2000" spc="-1" strike="noStrike">
              <a:latin typeface="Arial"/>
            </a:endParaRPr>
          </a:p>
          <a:p>
            <a:r>
              <a:rPr b="0" lang="en-US" sz="2000" spc="-1" strike="noStrike">
                <a:latin typeface="Arial"/>
              </a:rPr>
              <a:t>-</a:t>
            </a:r>
            <a:r>
              <a:rPr b="0" lang="en-US" sz="2000" spc="-1" strike="noStrike">
                <a:latin typeface="Arial"/>
              </a:rPr>
              <a:t>	</a:t>
            </a:r>
            <a:r>
              <a:rPr b="0" lang="en-US" sz="2000" spc="-1" strike="noStrike">
                <a:latin typeface="Arial"/>
              </a:rPr>
              <a:t>2  KB RAM памет;</a:t>
            </a:r>
            <a:endParaRPr b="0" lang="en-US" sz="2000" spc="-1" strike="noStrike">
              <a:latin typeface="Arial"/>
            </a:endParaRPr>
          </a:p>
          <a:p>
            <a:r>
              <a:rPr b="0" lang="en-US" sz="2000" spc="-1" strike="noStrike">
                <a:latin typeface="Arial"/>
              </a:rPr>
              <a:t>-</a:t>
            </a:r>
            <a:r>
              <a:rPr b="0" lang="en-US" sz="2000" spc="-1" strike="noStrike">
                <a:latin typeface="Arial"/>
              </a:rPr>
              <a:t>	</a:t>
            </a:r>
            <a:r>
              <a:rPr b="0" lang="en-US" sz="2000" spc="-1" strike="noStrike">
                <a:latin typeface="Arial"/>
              </a:rPr>
              <a:t>16 MHz работна честота на микроконтролера;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188640" y="152280"/>
            <a:ext cx="1129500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en-US" sz="4000" spc="-1" strike="noStrike">
                <a:solidFill>
                  <a:srgbClr val="f3be60"/>
                </a:solidFill>
                <a:latin typeface="Calibri"/>
              </a:rPr>
              <a:t>Приложение</a:t>
            </a:r>
            <a:endParaRPr b="0" lang="en-US" sz="4000" spc="-1" strike="noStrike">
              <a:latin typeface="Arial"/>
            </a:endParaRPr>
          </a:p>
        </p:txBody>
      </p:sp>
      <p:sp>
        <p:nvSpPr>
          <p:cNvPr id="225" name="CustomShape 2"/>
          <p:cNvSpPr/>
          <p:nvPr/>
        </p:nvSpPr>
        <p:spPr>
          <a:xfrm>
            <a:off x="304560" y="1066680"/>
            <a:ext cx="11070720" cy="853200"/>
          </a:xfrm>
          <a:prstGeom prst="rect">
            <a:avLst/>
          </a:prstGeom>
          <a:noFill/>
          <a:ln>
            <a:noFill/>
          </a:ln>
        </p:spPr>
        <p:style>
          <a:lnRef idx="0"/>
          <a:fillRef idx="0"/>
          <a:effectRef idx="0"/>
          <a:fontRef idx="minor"/>
        </p:style>
      </p:sp>
      <p:sp>
        <p:nvSpPr>
          <p:cNvPr id="226" name="TextShape 3"/>
          <p:cNvSpPr txBox="1"/>
          <p:nvPr/>
        </p:nvSpPr>
        <p:spPr>
          <a:xfrm>
            <a:off x="365760" y="1828800"/>
            <a:ext cx="11612880" cy="3773520"/>
          </a:xfrm>
          <a:prstGeom prst="rect">
            <a:avLst/>
          </a:prstGeom>
          <a:noFill/>
          <a:ln>
            <a:noFill/>
          </a:ln>
        </p:spPr>
        <p:txBody>
          <a:bodyPr lIns="90000" rIns="90000" tIns="45000" bIns="45000">
            <a:spAutoFit/>
          </a:bodyPr>
          <a:p>
            <a:r>
              <a:rPr b="0" lang="en-US" sz="2000" spc="-1" strike="noStrike">
                <a:latin typeface="Arial"/>
              </a:rPr>
              <a:t>Цифрови входове и изходи</a:t>
            </a:r>
            <a:endParaRPr b="0" lang="en-US" sz="2000" spc="-1" strike="noStrike">
              <a:latin typeface="Arial"/>
            </a:endParaRPr>
          </a:p>
          <a:p>
            <a:r>
              <a:rPr b="0" lang="en-US" sz="2000" spc="-1" strike="noStrike">
                <a:latin typeface="Arial"/>
              </a:rPr>
              <a:t>-</a:t>
            </a:r>
            <a:r>
              <a:rPr b="0" lang="en-US" sz="2000" spc="-1" strike="noStrike">
                <a:latin typeface="Arial"/>
              </a:rPr>
              <a:t>	</a:t>
            </a:r>
            <a:r>
              <a:rPr b="0" lang="en-US" sz="2000" spc="-1" strike="noStrike">
                <a:latin typeface="Arial"/>
              </a:rPr>
              <a:t>Управление на светодиоди;</a:t>
            </a:r>
            <a:endParaRPr b="0" lang="en-US" sz="2000" spc="-1" strike="noStrike">
              <a:latin typeface="Arial"/>
            </a:endParaRPr>
          </a:p>
          <a:p>
            <a:r>
              <a:rPr b="0" lang="en-US" sz="2000" spc="-1" strike="noStrike">
                <a:latin typeface="Arial"/>
              </a:rPr>
              <a:t>-</a:t>
            </a:r>
            <a:r>
              <a:rPr b="0" lang="en-US" sz="2000" spc="-1" strike="noStrike">
                <a:latin typeface="Arial"/>
              </a:rPr>
              <a:t>	</a:t>
            </a:r>
            <a:r>
              <a:rPr b="0" lang="en-US" sz="2000" spc="-1" strike="noStrike">
                <a:latin typeface="Arial"/>
              </a:rPr>
              <a:t>Управление на електромотори;</a:t>
            </a:r>
            <a:endParaRPr b="0" lang="en-US" sz="2000" spc="-1" strike="noStrike">
              <a:latin typeface="Arial"/>
            </a:endParaRPr>
          </a:p>
          <a:p>
            <a:r>
              <a:rPr b="0" lang="en-US" sz="2000" spc="-1" strike="noStrike">
                <a:latin typeface="Arial"/>
              </a:rPr>
              <a:t>-</a:t>
            </a:r>
            <a:r>
              <a:rPr b="0" lang="en-US" sz="2000" spc="-1" strike="noStrike">
                <a:latin typeface="Arial"/>
              </a:rPr>
              <a:t>	</a:t>
            </a:r>
            <a:r>
              <a:rPr b="0" lang="en-US" sz="2000" spc="-1" strike="noStrike">
                <a:latin typeface="Arial"/>
              </a:rPr>
              <a:t>Комуникация със сензори;</a:t>
            </a:r>
            <a:endParaRPr b="0" lang="en-US" sz="2000" spc="-1" strike="noStrike">
              <a:latin typeface="Arial"/>
            </a:endParaRPr>
          </a:p>
          <a:p>
            <a:r>
              <a:rPr b="0" lang="en-US" sz="2000" spc="-1" strike="noStrike">
                <a:latin typeface="Arial"/>
              </a:rPr>
              <a:t>-</a:t>
            </a:r>
            <a:r>
              <a:rPr b="0" lang="en-US" sz="2000" spc="-1" strike="noStrike">
                <a:latin typeface="Arial"/>
              </a:rPr>
              <a:t>	</a:t>
            </a:r>
            <a:r>
              <a:rPr b="0" lang="en-US" sz="2000" spc="-1" strike="noStrike">
                <a:latin typeface="Arial"/>
              </a:rPr>
              <a:t>Управление на дисплей;</a:t>
            </a:r>
            <a:endParaRPr b="0" lang="en-US" sz="2000" spc="-1" strike="noStrike">
              <a:latin typeface="Arial"/>
            </a:endParaRPr>
          </a:p>
          <a:p>
            <a:r>
              <a:rPr b="0" lang="en-US" sz="2000" spc="-1" strike="noStrike">
                <a:latin typeface="Arial"/>
              </a:rPr>
              <a:t>-</a:t>
            </a:r>
            <a:r>
              <a:rPr b="0" lang="en-US" sz="2000" spc="-1" strike="noStrike">
                <a:latin typeface="Arial"/>
              </a:rPr>
              <a:t>	</a:t>
            </a:r>
            <a:r>
              <a:rPr b="0" lang="en-US" sz="2000" spc="-1" strike="noStrike">
                <a:latin typeface="Arial"/>
              </a:rPr>
              <a:t>Комуникация с GSM модули;</a:t>
            </a:r>
            <a:endParaRPr b="0" lang="en-US" sz="2000" spc="-1" strike="noStrike">
              <a:latin typeface="Arial"/>
            </a:endParaRPr>
          </a:p>
          <a:p>
            <a:r>
              <a:rPr b="0" lang="en-US" sz="2000" spc="-1" strike="noStrike">
                <a:latin typeface="Arial"/>
              </a:rPr>
              <a:t>-</a:t>
            </a:r>
            <a:r>
              <a:rPr b="0" lang="en-US" sz="2000" spc="-1" strike="noStrike">
                <a:latin typeface="Arial"/>
              </a:rPr>
              <a:t>	</a:t>
            </a:r>
            <a:r>
              <a:rPr b="0" lang="en-US" sz="2000" spc="-1" strike="noStrike">
                <a:latin typeface="Arial"/>
              </a:rPr>
              <a:t>Комуникация с GPS модул; </a:t>
            </a:r>
            <a:endParaRPr b="0" lang="en-US" sz="2000" spc="-1" strike="noStrike">
              <a:latin typeface="Arial"/>
            </a:endParaRPr>
          </a:p>
          <a:p>
            <a:endParaRPr b="0" lang="en-US" sz="2000" spc="-1" strike="noStrike">
              <a:latin typeface="Arial"/>
            </a:endParaRPr>
          </a:p>
          <a:p>
            <a:r>
              <a:rPr b="0" lang="en-US" sz="2000" spc="-1" strike="noStrike">
                <a:latin typeface="Arial"/>
              </a:rPr>
              <a:t>Аналогови входове:</a:t>
            </a:r>
            <a:endParaRPr b="0" lang="en-US" sz="2000" spc="-1" strike="noStrike">
              <a:latin typeface="Arial"/>
            </a:endParaRPr>
          </a:p>
          <a:p>
            <a:r>
              <a:rPr b="0" lang="en-US" sz="2000" spc="-1" strike="noStrike">
                <a:latin typeface="Arial"/>
              </a:rPr>
              <a:t>-</a:t>
            </a:r>
            <a:r>
              <a:rPr b="0" lang="en-US" sz="2000" spc="-1" strike="noStrike">
                <a:latin typeface="Arial"/>
              </a:rPr>
              <a:t>	</a:t>
            </a:r>
            <a:r>
              <a:rPr b="0" lang="en-US" sz="2000" spc="-1" strike="noStrike">
                <a:latin typeface="Arial"/>
              </a:rPr>
              <a:t>Четене на температурен сензор;</a:t>
            </a:r>
            <a:endParaRPr b="0" lang="en-US" sz="2000" spc="-1" strike="noStrike">
              <a:latin typeface="Arial"/>
            </a:endParaRPr>
          </a:p>
          <a:p>
            <a:r>
              <a:rPr b="0" lang="en-US" sz="2000" spc="-1" strike="noStrike">
                <a:latin typeface="Arial"/>
              </a:rPr>
              <a:t>-</a:t>
            </a:r>
            <a:r>
              <a:rPr b="0" lang="en-US" sz="2000" spc="-1" strike="noStrike">
                <a:latin typeface="Arial"/>
              </a:rPr>
              <a:t>	</a:t>
            </a:r>
            <a:r>
              <a:rPr b="0" lang="en-US" sz="2000" spc="-1" strike="noStrike">
                <a:latin typeface="Arial"/>
              </a:rPr>
              <a:t>Четене на светлинен сензор;</a:t>
            </a:r>
            <a:endParaRPr b="0" lang="en-US" sz="2000" spc="-1" strike="noStrike">
              <a:latin typeface="Arial"/>
            </a:endParaRPr>
          </a:p>
          <a:p>
            <a:r>
              <a:rPr b="0" lang="en-US" sz="2000" spc="-1" strike="noStrike">
                <a:latin typeface="Arial"/>
              </a:rPr>
              <a:t>-</a:t>
            </a:r>
            <a:r>
              <a:rPr b="0" lang="en-US" sz="2000" spc="-1" strike="noStrike">
                <a:latin typeface="Arial"/>
              </a:rPr>
              <a:t>	</a:t>
            </a:r>
            <a:r>
              <a:rPr b="0" lang="en-US" sz="2000" spc="-1" strike="noStrike">
                <a:latin typeface="Arial"/>
              </a:rPr>
              <a:t>Четене на потенциометър;</a:t>
            </a:r>
            <a:endParaRPr b="0" lang="en-US" sz="2000" spc="-1" strike="noStrike">
              <a:latin typeface="Arial"/>
            </a:endParaRPr>
          </a:p>
          <a:p>
            <a:endParaRPr b="0" lang="en-US" sz="2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Software-University-Foundation</Template>
  <TotalTime>2384</TotalTime>
  <Application>LibreOffice/6.2.3.2$Linux_X86_64 LibreOffice_project/20$Build-2</Application>
  <Company>Software University (SoftUni)</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2014-01-02T17:00:34Z</dcterms:created>
  <dc:creator>Software University Foundation</dc:creator>
  <dc:description>Software University Foundation - http://softuni.foundation/</dc:description>
  <cp:keywords>session cache pipeline CSRF sockets rest signalR roles authentication authorization web net core entity framework csharp server http protocol html css cookies asp mvc identity razor filters SoftUni Software University programming software development software engineering course</cp:keywords>
  <dc:language>en-US</dc:language>
  <cp:lastModifiedBy/>
  <dcterms:modified xsi:type="dcterms:W3CDTF">2019-05-30T20:45:53Z</dcterms:modified>
  <cp:revision>216</cp:revision>
  <dc:subject>Software Development Course</dc:subject>
  <dc:title>Web Development Basics – Course Overview</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Software University (SoftUni)</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5</vt:i4>
  </property>
  <property fmtid="{D5CDD505-2E9C-101B-9397-08002B2CF9AE}" pid="9" name="PresentationFormat">
    <vt:lpwstr>Custom</vt:lpwstr>
  </property>
  <property fmtid="{D5CDD505-2E9C-101B-9397-08002B2CF9AE}" pid="10" name="ScaleCrop">
    <vt:bool>0</vt:bool>
  </property>
  <property fmtid="{D5CDD505-2E9C-101B-9397-08002B2CF9AE}" pid="11" name="ShareDoc">
    <vt:bool>0</vt:bool>
  </property>
  <property fmtid="{D5CDD505-2E9C-101B-9397-08002B2CF9AE}" pid="12" name="Slides">
    <vt:i4>22</vt:i4>
  </property>
  <property fmtid="{D5CDD505-2E9C-101B-9397-08002B2CF9AE}" pid="13" name="_TemplateID">
    <vt:lpwstr>TC027879909991</vt:lpwstr>
  </property>
  <property fmtid="{D5CDD505-2E9C-101B-9397-08002B2CF9AE}" pid="14" name="category">
    <vt:lpwstr>programming;computer programming;software development;web development</vt:lpwstr>
  </property>
</Properties>
</file>